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16" r:id="rId2"/>
    <p:sldId id="317" r:id="rId3"/>
  </p:sldIdLst>
  <p:sldSz cx="9144000" cy="5143500" type="screen16x9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FF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73712" autoAdjust="0"/>
  </p:normalViewPr>
  <p:slideViewPr>
    <p:cSldViewPr>
      <p:cViewPr varScale="1">
        <p:scale>
          <a:sx n="92" d="100"/>
          <a:sy n="92" d="100"/>
        </p:scale>
        <p:origin x="672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5075C-588A-4957-942C-16E448046B0F}" type="datetimeFigureOut">
              <a:rPr lang="es-AR" smtClean="0"/>
              <a:t>17/5/2023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FF58C-C8BC-4989-9207-3FFD7BEA47B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70894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sz="1200" dirty="0">
                <a:solidFill>
                  <a:srgbClr val="FF0000"/>
                </a:solidFill>
              </a:rPr>
              <a:t>Se parte de la base de SIPA luego se filtrar todas las personerías correspondientes a Catamarca.</a:t>
            </a:r>
          </a:p>
          <a:p>
            <a:endParaRPr lang="es-AR" sz="1200" dirty="0">
              <a:solidFill>
                <a:srgbClr val="FF0000"/>
              </a:solidFill>
            </a:endParaRPr>
          </a:p>
          <a:p>
            <a:r>
              <a:rPr lang="es-AR" sz="1200" dirty="0">
                <a:solidFill>
                  <a:srgbClr val="FF0000"/>
                </a:solidFill>
              </a:rPr>
              <a:t>Se identifican todas las personas jurídicas (empresas) </a:t>
            </a:r>
          </a:p>
          <a:p>
            <a:endParaRPr lang="es-AR" sz="1200" dirty="0">
              <a:solidFill>
                <a:srgbClr val="FF0000"/>
              </a:solidFill>
            </a:endParaRPr>
          </a:p>
          <a:p>
            <a:r>
              <a:rPr lang="es-AR" sz="1200" dirty="0">
                <a:solidFill>
                  <a:srgbClr val="FF0000"/>
                </a:solidFill>
              </a:rPr>
              <a:t>La base resultante se complementa con las empresas catamarqueñas del REDEPRO y con el listado de proveedores de Galaxy, eliminándose superposiciones.</a:t>
            </a:r>
          </a:p>
          <a:p>
            <a:r>
              <a:rPr lang="es-AR" sz="1200" dirty="0">
                <a:solidFill>
                  <a:srgbClr val="FF0000"/>
                </a:solidFill>
              </a:rPr>
              <a:t>Se parte de la base de SIPA luego se filtrar todas las personerías correspondientes a Catamarca.</a:t>
            </a:r>
          </a:p>
          <a:p>
            <a:endParaRPr lang="es-AR" sz="1200" dirty="0">
              <a:solidFill>
                <a:srgbClr val="FF0000"/>
              </a:solidFill>
            </a:endParaRPr>
          </a:p>
          <a:p>
            <a:r>
              <a:rPr lang="es-AR" sz="1200" dirty="0">
                <a:solidFill>
                  <a:srgbClr val="FF0000"/>
                </a:solidFill>
              </a:rPr>
              <a:t>Se identifican todas las personas jurídicas (empresas) </a:t>
            </a:r>
          </a:p>
          <a:p>
            <a:endParaRPr lang="es-AR" sz="1200" dirty="0">
              <a:solidFill>
                <a:srgbClr val="FF0000"/>
              </a:solidFill>
            </a:endParaRPr>
          </a:p>
          <a:p>
            <a:r>
              <a:rPr lang="es-AR" sz="1200" dirty="0">
                <a:solidFill>
                  <a:srgbClr val="FF0000"/>
                </a:solidFill>
              </a:rPr>
              <a:t>La base resultante se complementa con las empresas catamarqueñas del REDEPRO y con el listado de proveedores de Galaxy, eliminándose superposiciones.</a:t>
            </a:r>
          </a:p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FF58C-C8BC-4989-9207-3FFD7BEA47B9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65470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sz="1200" dirty="0">
                <a:solidFill>
                  <a:srgbClr val="FF0000"/>
                </a:solidFill>
              </a:rPr>
              <a:t>Se parte de la base de SIPA luego se filtrar todas las personerías correspondientes a Catamarca.</a:t>
            </a:r>
          </a:p>
          <a:p>
            <a:endParaRPr lang="es-AR" sz="1200" dirty="0">
              <a:solidFill>
                <a:srgbClr val="FF0000"/>
              </a:solidFill>
            </a:endParaRPr>
          </a:p>
          <a:p>
            <a:r>
              <a:rPr lang="es-AR" sz="1200" dirty="0">
                <a:solidFill>
                  <a:srgbClr val="FF0000"/>
                </a:solidFill>
              </a:rPr>
              <a:t>Se identifican todas las personas jurídicas (empresas) </a:t>
            </a:r>
          </a:p>
          <a:p>
            <a:endParaRPr lang="es-AR" sz="1200" dirty="0">
              <a:solidFill>
                <a:srgbClr val="FF0000"/>
              </a:solidFill>
            </a:endParaRPr>
          </a:p>
          <a:p>
            <a:r>
              <a:rPr lang="es-AR" sz="1200" dirty="0">
                <a:solidFill>
                  <a:srgbClr val="FF0000"/>
                </a:solidFill>
              </a:rPr>
              <a:t>La base resultante se complementa con las empresas catamarqueñas del REDEPRO y con el listado de proveedores de Galaxy, eliminándose superposiciones.</a:t>
            </a:r>
          </a:p>
          <a:p>
            <a:r>
              <a:rPr lang="es-AR" sz="1200" dirty="0">
                <a:solidFill>
                  <a:srgbClr val="FF0000"/>
                </a:solidFill>
              </a:rPr>
              <a:t>Se parte de la base de SIPA luego se filtrar todas las personerías correspondientes a Catamarca.</a:t>
            </a:r>
          </a:p>
          <a:p>
            <a:endParaRPr lang="es-AR" sz="1200" dirty="0">
              <a:solidFill>
                <a:srgbClr val="FF0000"/>
              </a:solidFill>
            </a:endParaRPr>
          </a:p>
          <a:p>
            <a:r>
              <a:rPr lang="es-AR" sz="1200" dirty="0">
                <a:solidFill>
                  <a:srgbClr val="FF0000"/>
                </a:solidFill>
              </a:rPr>
              <a:t>Se identifican todas las personas jurídicas (empresas) </a:t>
            </a:r>
          </a:p>
          <a:p>
            <a:endParaRPr lang="es-AR" sz="1200" dirty="0">
              <a:solidFill>
                <a:srgbClr val="FF0000"/>
              </a:solidFill>
            </a:endParaRPr>
          </a:p>
          <a:p>
            <a:r>
              <a:rPr lang="es-AR" sz="1200" dirty="0">
                <a:solidFill>
                  <a:srgbClr val="FF0000"/>
                </a:solidFill>
              </a:rPr>
              <a:t>La base resultante se complementa con las empresas catamarqueñas del REDEPRO y con el listado de proveedores de Galaxy, eliminándose superposiciones.</a:t>
            </a:r>
          </a:p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FF58C-C8BC-4989-9207-3FFD7BEA47B9}" type="slidenum">
              <a:rPr lang="es-AR" smtClean="0"/>
              <a:t>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36602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2ADA-3AD1-4B01-AB73-7829CDB8389F}" type="datetimeFigureOut">
              <a:rPr lang="es-AR" smtClean="0"/>
              <a:t>17/5/2023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5AAC-1F76-4D7F-95DD-D53E89E2676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6009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2ADA-3AD1-4B01-AB73-7829CDB8389F}" type="datetimeFigureOut">
              <a:rPr lang="es-AR" smtClean="0"/>
              <a:t>17/5/2023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5AAC-1F76-4D7F-95DD-D53E89E2676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63737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2ADA-3AD1-4B01-AB73-7829CDB8389F}" type="datetimeFigureOut">
              <a:rPr lang="es-AR" smtClean="0"/>
              <a:t>17/5/2023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5AAC-1F76-4D7F-95DD-D53E89E2676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2800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2ADA-3AD1-4B01-AB73-7829CDB8389F}" type="datetimeFigureOut">
              <a:rPr lang="es-AR" smtClean="0"/>
              <a:t>17/5/2023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5AAC-1F76-4D7F-95DD-D53E89E2676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90896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2ADA-3AD1-4B01-AB73-7829CDB8389F}" type="datetimeFigureOut">
              <a:rPr lang="es-AR" smtClean="0"/>
              <a:t>17/5/2023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5AAC-1F76-4D7F-95DD-D53E89E2676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69318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2ADA-3AD1-4B01-AB73-7829CDB8389F}" type="datetimeFigureOut">
              <a:rPr lang="es-AR" smtClean="0"/>
              <a:t>17/5/2023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5AAC-1F76-4D7F-95DD-D53E89E2676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32475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2ADA-3AD1-4B01-AB73-7829CDB8389F}" type="datetimeFigureOut">
              <a:rPr lang="es-AR" smtClean="0"/>
              <a:t>17/5/2023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5AAC-1F76-4D7F-95DD-D53E89E2676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63402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2ADA-3AD1-4B01-AB73-7829CDB8389F}" type="datetimeFigureOut">
              <a:rPr lang="es-AR" smtClean="0"/>
              <a:t>17/5/2023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5AAC-1F76-4D7F-95DD-D53E89E2676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63619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2ADA-3AD1-4B01-AB73-7829CDB8389F}" type="datetimeFigureOut">
              <a:rPr lang="es-AR" smtClean="0"/>
              <a:t>17/5/2023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5AAC-1F76-4D7F-95DD-D53E89E2676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86882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2ADA-3AD1-4B01-AB73-7829CDB8389F}" type="datetimeFigureOut">
              <a:rPr lang="es-AR" smtClean="0"/>
              <a:t>17/5/2023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5AAC-1F76-4D7F-95DD-D53E89E2676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2576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2ADA-3AD1-4B01-AB73-7829CDB8389F}" type="datetimeFigureOut">
              <a:rPr lang="es-AR" smtClean="0"/>
              <a:t>17/5/2023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5AAC-1F76-4D7F-95DD-D53E89E2676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3408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2ADA-3AD1-4B01-AB73-7829CDB8389F}" type="datetimeFigureOut">
              <a:rPr lang="es-AR" smtClean="0"/>
              <a:t>17/5/2023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A5AAC-1F76-4D7F-95DD-D53E89E2676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48355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79513" y="98665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Exportaciones de insumos farmacéuticos a nivel </a:t>
            </a:r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mundial</a:t>
            </a:r>
          </a:p>
          <a:p>
            <a:r>
              <a:rPr lang="es-AR" sz="1400" i="1" dirty="0">
                <a:solidFill>
                  <a:schemeClr val="tx2">
                    <a:lumMod val="50000"/>
                  </a:schemeClr>
                </a:solidFill>
              </a:rPr>
              <a:t>En millones de dólares.</a:t>
            </a:r>
            <a:endParaRPr lang="es-AR" sz="1400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345313" y="4731990"/>
            <a:ext cx="3199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200" dirty="0"/>
              <a:t>Fuente: elaboración propia en base a </a:t>
            </a:r>
            <a:r>
              <a:rPr lang="es-AR" sz="1200" dirty="0" err="1"/>
              <a:t>TradeMap</a:t>
            </a:r>
            <a:r>
              <a:rPr lang="es-AR" sz="1200" dirty="0"/>
              <a:t>.</a:t>
            </a:r>
            <a:endParaRPr lang="es-AR" sz="12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1470"/>
            <a:ext cx="1081088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8676456" y="47947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endParaRPr lang="es-AR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6" name="Imagen 1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61320"/>
            <a:ext cx="5832648" cy="35283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023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79513" y="98665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Importaciones de Latinoamérica de insumos </a:t>
            </a:r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farmacéuticos</a:t>
            </a:r>
          </a:p>
          <a:p>
            <a:r>
              <a:rPr lang="es-AR" sz="1400" i="1" dirty="0" smtClean="0">
                <a:solidFill>
                  <a:schemeClr val="tx2">
                    <a:lumMod val="50000"/>
                  </a:schemeClr>
                </a:solidFill>
              </a:rPr>
              <a:t>En </a:t>
            </a:r>
            <a:r>
              <a:rPr lang="es-AR" sz="1400" i="1" dirty="0">
                <a:solidFill>
                  <a:schemeClr val="tx2">
                    <a:lumMod val="50000"/>
                  </a:schemeClr>
                </a:solidFill>
              </a:rPr>
              <a:t>millones de dólares.</a:t>
            </a:r>
            <a:endParaRPr lang="es-AR" sz="1400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345313" y="4731990"/>
            <a:ext cx="3199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200" dirty="0"/>
              <a:t>Fuente: elaboración propia en base a </a:t>
            </a:r>
            <a:r>
              <a:rPr lang="es-AR" sz="1200" dirty="0" err="1"/>
              <a:t>TradeMap</a:t>
            </a:r>
            <a:r>
              <a:rPr lang="es-AR" sz="1200" dirty="0"/>
              <a:t>.</a:t>
            </a:r>
            <a:endParaRPr lang="es-AR" sz="12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1470"/>
            <a:ext cx="1081088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8676456" y="47947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endParaRPr lang="es-AR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8" name="Imagen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38" y="987574"/>
            <a:ext cx="5931614" cy="32724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7706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12700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25817</TotalTime>
  <Words>241</Words>
  <Application>Microsoft Office PowerPoint</Application>
  <PresentationFormat>Presentación en pantalla (16:9)</PresentationFormat>
  <Paragraphs>30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Mauricio Claveri</dc:creator>
  <cp:lastModifiedBy>Mauricio</cp:lastModifiedBy>
  <cp:revision>467</cp:revision>
  <dcterms:created xsi:type="dcterms:W3CDTF">2020-02-10T17:32:40Z</dcterms:created>
  <dcterms:modified xsi:type="dcterms:W3CDTF">2023-05-17T16:44:59Z</dcterms:modified>
</cp:coreProperties>
</file>