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9" r:id="rId2"/>
    <p:sldId id="335" r:id="rId3"/>
    <p:sldId id="400" r:id="rId4"/>
    <p:sldId id="334" r:id="rId5"/>
    <p:sldId id="362" r:id="rId6"/>
    <p:sldId id="361" r:id="rId7"/>
    <p:sldId id="365" r:id="rId8"/>
    <p:sldId id="399" r:id="rId9"/>
    <p:sldId id="368" r:id="rId10"/>
    <p:sldId id="367" r:id="rId11"/>
    <p:sldId id="417" r:id="rId12"/>
    <p:sldId id="418" r:id="rId13"/>
    <p:sldId id="419" r:id="rId14"/>
    <p:sldId id="420" r:id="rId15"/>
    <p:sldId id="366" r:id="rId16"/>
    <p:sldId id="382" r:id="rId17"/>
    <p:sldId id="411" r:id="rId18"/>
    <p:sldId id="412" r:id="rId19"/>
    <p:sldId id="413" r:id="rId20"/>
    <p:sldId id="414" r:id="rId21"/>
    <p:sldId id="415" r:id="rId22"/>
    <p:sldId id="416" r:id="rId23"/>
    <p:sldId id="401" r:id="rId24"/>
    <p:sldId id="370" r:id="rId25"/>
    <p:sldId id="371" r:id="rId26"/>
    <p:sldId id="372" r:id="rId27"/>
    <p:sldId id="392" r:id="rId28"/>
    <p:sldId id="373" r:id="rId29"/>
    <p:sldId id="374" r:id="rId30"/>
    <p:sldId id="394" r:id="rId31"/>
    <p:sldId id="405" r:id="rId32"/>
    <p:sldId id="406" r:id="rId33"/>
    <p:sldId id="407" r:id="rId34"/>
    <p:sldId id="408" r:id="rId35"/>
    <p:sldId id="409" r:id="rId36"/>
    <p:sldId id="410" r:id="rId37"/>
    <p:sldId id="404" r:id="rId38"/>
    <p:sldId id="395" r:id="rId39"/>
    <p:sldId id="397" r:id="rId40"/>
    <p:sldId id="398" r:id="rId41"/>
    <p:sldId id="369" r:id="rId42"/>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BF69E1C5-1C96-4215-8B57-DD73D9FCF5E4}">
          <p14:sldIdLst>
            <p14:sldId id="359"/>
            <p14:sldId id="335"/>
            <p14:sldId id="400"/>
            <p14:sldId id="334"/>
            <p14:sldId id="362"/>
            <p14:sldId id="361"/>
            <p14:sldId id="365"/>
            <p14:sldId id="399"/>
            <p14:sldId id="368"/>
            <p14:sldId id="367"/>
            <p14:sldId id="417"/>
            <p14:sldId id="418"/>
            <p14:sldId id="419"/>
            <p14:sldId id="420"/>
            <p14:sldId id="366"/>
            <p14:sldId id="382"/>
            <p14:sldId id="411"/>
            <p14:sldId id="412"/>
            <p14:sldId id="413"/>
            <p14:sldId id="414"/>
            <p14:sldId id="415"/>
            <p14:sldId id="416"/>
            <p14:sldId id="401"/>
            <p14:sldId id="370"/>
            <p14:sldId id="371"/>
            <p14:sldId id="372"/>
            <p14:sldId id="392"/>
            <p14:sldId id="373"/>
            <p14:sldId id="374"/>
            <p14:sldId id="394"/>
            <p14:sldId id="405"/>
            <p14:sldId id="406"/>
            <p14:sldId id="407"/>
            <p14:sldId id="408"/>
            <p14:sldId id="409"/>
            <p14:sldId id="410"/>
            <p14:sldId id="404"/>
            <p14:sldId id="395"/>
            <p14:sldId id="397"/>
            <p14:sldId id="398"/>
            <p14:sldId id="36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8E58E-6072-4D01-A333-5C479F98A2EF}" v="3" dt="2024-06-04T11:32:01.3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12" autoAdjust="0"/>
    <p:restoredTop sz="94660"/>
  </p:normalViewPr>
  <p:slideViewPr>
    <p:cSldViewPr snapToGrid="0">
      <p:cViewPr>
        <p:scale>
          <a:sx n="76" d="100"/>
          <a:sy n="76" d="100"/>
        </p:scale>
        <p:origin x="34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no Genovesi" userId="03bce074-58c7-4ba3-b8d4-b8475313248e" providerId="ADAL" clId="{08E8E58E-6072-4D01-A333-5C479F98A2EF}"/>
    <pc:docChg chg="undo redo custSel addSld delSld modSld modSection">
      <pc:chgData name="Mariano Genovesi" userId="03bce074-58c7-4ba3-b8d4-b8475313248e" providerId="ADAL" clId="{08E8E58E-6072-4D01-A333-5C479F98A2EF}" dt="2024-06-04T18:48:47.310" v="2598" actId="6549"/>
      <pc:docMkLst>
        <pc:docMk/>
      </pc:docMkLst>
      <pc:sldChg chg="addSp delSp modSp mod">
        <pc:chgData name="Mariano Genovesi" userId="03bce074-58c7-4ba3-b8d4-b8475313248e" providerId="ADAL" clId="{08E8E58E-6072-4D01-A333-5C479F98A2EF}" dt="2024-06-04T18:34:46.353" v="2370" actId="26606"/>
        <pc:sldMkLst>
          <pc:docMk/>
          <pc:sldMk cId="2851234687" sldId="334"/>
        </pc:sldMkLst>
        <pc:spChg chg="mod">
          <ac:chgData name="Mariano Genovesi" userId="03bce074-58c7-4ba3-b8d4-b8475313248e" providerId="ADAL" clId="{08E8E58E-6072-4D01-A333-5C479F98A2EF}" dt="2024-06-04T18:34:46.353" v="2370" actId="26606"/>
          <ac:spMkLst>
            <pc:docMk/>
            <pc:sldMk cId="2851234687" sldId="334"/>
            <ac:spMk id="4" creationId="{9FB459E2-D562-CCFA-2568-DC03D2EAC375}"/>
          </ac:spMkLst>
        </pc:spChg>
        <pc:spChg chg="mod">
          <ac:chgData name="Mariano Genovesi" userId="03bce074-58c7-4ba3-b8d4-b8475313248e" providerId="ADAL" clId="{08E8E58E-6072-4D01-A333-5C479F98A2EF}" dt="2024-06-04T18:34:46.353" v="2370" actId="26606"/>
          <ac:spMkLst>
            <pc:docMk/>
            <pc:sldMk cId="2851234687" sldId="334"/>
            <ac:spMk id="5" creationId="{31ADE625-CFBD-A295-A8A1-8C7314FCAB48}"/>
          </ac:spMkLst>
        </pc:spChg>
        <pc:spChg chg="del">
          <ac:chgData name="Mariano Genovesi" userId="03bce074-58c7-4ba3-b8d4-b8475313248e" providerId="ADAL" clId="{08E8E58E-6072-4D01-A333-5C479F98A2EF}" dt="2024-06-04T18:34:46.353" v="2370" actId="26606"/>
          <ac:spMkLst>
            <pc:docMk/>
            <pc:sldMk cId="2851234687" sldId="334"/>
            <ac:spMk id="10" creationId="{1B15ED52-F352-441B-82BF-E0EA34836D08}"/>
          </ac:spMkLst>
        </pc:spChg>
        <pc:spChg chg="del">
          <ac:chgData name="Mariano Genovesi" userId="03bce074-58c7-4ba3-b8d4-b8475313248e" providerId="ADAL" clId="{08E8E58E-6072-4D01-A333-5C479F98A2EF}" dt="2024-06-04T18:34:46.353" v="2370" actId="26606"/>
          <ac:spMkLst>
            <pc:docMk/>
            <pc:sldMk cId="2851234687" sldId="334"/>
            <ac:spMk id="12" creationId="{3B2E3793-BFE6-45A2-9B7B-E18844431C99}"/>
          </ac:spMkLst>
        </pc:spChg>
        <pc:spChg chg="del">
          <ac:chgData name="Mariano Genovesi" userId="03bce074-58c7-4ba3-b8d4-b8475313248e" providerId="ADAL" clId="{08E8E58E-6072-4D01-A333-5C479F98A2EF}" dt="2024-06-04T18:34:46.353" v="2370" actId="26606"/>
          <ac:spMkLst>
            <pc:docMk/>
            <pc:sldMk cId="2851234687" sldId="334"/>
            <ac:spMk id="14" creationId="{BC4C4868-CB8F-4AF9-9CDB-8108F2C19B67}"/>
          </ac:spMkLst>
        </pc:spChg>
        <pc:spChg chg="del">
          <ac:chgData name="Mariano Genovesi" userId="03bce074-58c7-4ba3-b8d4-b8475313248e" providerId="ADAL" clId="{08E8E58E-6072-4D01-A333-5C479F98A2EF}" dt="2024-06-04T18:34:46.353" v="2370" actId="26606"/>
          <ac:spMkLst>
            <pc:docMk/>
            <pc:sldMk cId="2851234687" sldId="334"/>
            <ac:spMk id="16" creationId="{375E0459-6403-40CD-989D-56A4407CA12E}"/>
          </ac:spMkLst>
        </pc:spChg>
        <pc:spChg chg="del">
          <ac:chgData name="Mariano Genovesi" userId="03bce074-58c7-4ba3-b8d4-b8475313248e" providerId="ADAL" clId="{08E8E58E-6072-4D01-A333-5C479F98A2EF}" dt="2024-06-04T18:34:46.353" v="2370" actId="26606"/>
          <ac:spMkLst>
            <pc:docMk/>
            <pc:sldMk cId="2851234687" sldId="334"/>
            <ac:spMk id="18" creationId="{53E5B1A8-3AC9-4BD1-9BBC-78CA94F2D1BA}"/>
          </ac:spMkLst>
        </pc:spChg>
        <pc:spChg chg="add">
          <ac:chgData name="Mariano Genovesi" userId="03bce074-58c7-4ba3-b8d4-b8475313248e" providerId="ADAL" clId="{08E8E58E-6072-4D01-A333-5C479F98A2EF}" dt="2024-06-04T18:34:46.353" v="2370" actId="26606"/>
          <ac:spMkLst>
            <pc:docMk/>
            <pc:sldMk cId="2851234687" sldId="334"/>
            <ac:spMk id="23" creationId="{09588DA8-065E-4F6F-8EFD-43104AB2E0CF}"/>
          </ac:spMkLst>
        </pc:spChg>
        <pc:spChg chg="add">
          <ac:chgData name="Mariano Genovesi" userId="03bce074-58c7-4ba3-b8d4-b8475313248e" providerId="ADAL" clId="{08E8E58E-6072-4D01-A333-5C479F98A2EF}" dt="2024-06-04T18:34:46.353" v="2370" actId="26606"/>
          <ac:spMkLst>
            <pc:docMk/>
            <pc:sldMk cId="2851234687" sldId="334"/>
            <ac:spMk id="25" creationId="{C4285719-470E-454C-AF62-8323075F1F5B}"/>
          </ac:spMkLst>
        </pc:spChg>
        <pc:spChg chg="add">
          <ac:chgData name="Mariano Genovesi" userId="03bce074-58c7-4ba3-b8d4-b8475313248e" providerId="ADAL" clId="{08E8E58E-6072-4D01-A333-5C479F98A2EF}" dt="2024-06-04T18:34:46.353" v="2370" actId="26606"/>
          <ac:spMkLst>
            <pc:docMk/>
            <pc:sldMk cId="2851234687" sldId="334"/>
            <ac:spMk id="27" creationId="{CD9FE4EF-C4D8-49A0-B2FF-81D8DB7D8A24}"/>
          </ac:spMkLst>
        </pc:spChg>
        <pc:spChg chg="add">
          <ac:chgData name="Mariano Genovesi" userId="03bce074-58c7-4ba3-b8d4-b8475313248e" providerId="ADAL" clId="{08E8E58E-6072-4D01-A333-5C479F98A2EF}" dt="2024-06-04T18:34:46.353" v="2370" actId="26606"/>
          <ac:spMkLst>
            <pc:docMk/>
            <pc:sldMk cId="2851234687" sldId="334"/>
            <ac:spMk id="29" creationId="{4300840D-0A0B-4512-BACA-B439D5B9C57C}"/>
          </ac:spMkLst>
        </pc:spChg>
        <pc:spChg chg="add">
          <ac:chgData name="Mariano Genovesi" userId="03bce074-58c7-4ba3-b8d4-b8475313248e" providerId="ADAL" clId="{08E8E58E-6072-4D01-A333-5C479F98A2EF}" dt="2024-06-04T18:34:46.353" v="2370" actId="26606"/>
          <ac:spMkLst>
            <pc:docMk/>
            <pc:sldMk cId="2851234687" sldId="334"/>
            <ac:spMk id="31" creationId="{D2B78728-A580-49A7-84F9-6EF6F583ADE0}"/>
          </ac:spMkLst>
        </pc:spChg>
        <pc:spChg chg="add">
          <ac:chgData name="Mariano Genovesi" userId="03bce074-58c7-4ba3-b8d4-b8475313248e" providerId="ADAL" clId="{08E8E58E-6072-4D01-A333-5C479F98A2EF}" dt="2024-06-04T18:34:46.353" v="2370" actId="26606"/>
          <ac:spMkLst>
            <pc:docMk/>
            <pc:sldMk cId="2851234687" sldId="334"/>
            <ac:spMk id="33" creationId="{38FAA1A1-D861-433F-88FA-1E9D6FD31D11}"/>
          </ac:spMkLst>
        </pc:spChg>
        <pc:spChg chg="add">
          <ac:chgData name="Mariano Genovesi" userId="03bce074-58c7-4ba3-b8d4-b8475313248e" providerId="ADAL" clId="{08E8E58E-6072-4D01-A333-5C479F98A2EF}" dt="2024-06-04T18:34:46.353" v="2370" actId="26606"/>
          <ac:spMkLst>
            <pc:docMk/>
            <pc:sldMk cId="2851234687" sldId="334"/>
            <ac:spMk id="35" creationId="{8D71EDA1-87BF-4D5D-AB79-F346FD19278A}"/>
          </ac:spMkLst>
        </pc:spChg>
        <pc:picChg chg="del">
          <ac:chgData name="Mariano Genovesi" userId="03bce074-58c7-4ba3-b8d4-b8475313248e" providerId="ADAL" clId="{08E8E58E-6072-4D01-A333-5C479F98A2EF}" dt="2024-06-03T19:28:06.737" v="16" actId="478"/>
          <ac:picMkLst>
            <pc:docMk/>
            <pc:sldMk cId="2851234687" sldId="334"/>
            <ac:picMk id="2" creationId="{EF92238C-D1AC-5A2C-23A6-1EA16064BC0B}"/>
          </ac:picMkLst>
        </pc:picChg>
      </pc:sldChg>
      <pc:sldChg chg="delSp modSp mod">
        <pc:chgData name="Mariano Genovesi" userId="03bce074-58c7-4ba3-b8d4-b8475313248e" providerId="ADAL" clId="{08E8E58E-6072-4D01-A333-5C479F98A2EF}" dt="2024-06-04T18:48:47.310" v="2598" actId="6549"/>
        <pc:sldMkLst>
          <pc:docMk/>
          <pc:sldMk cId="3968181643" sldId="335"/>
        </pc:sldMkLst>
        <pc:spChg chg="mod">
          <ac:chgData name="Mariano Genovesi" userId="03bce074-58c7-4ba3-b8d4-b8475313248e" providerId="ADAL" clId="{08E8E58E-6072-4D01-A333-5C479F98A2EF}" dt="2024-06-04T18:48:47.310" v="2598" actId="6549"/>
          <ac:spMkLst>
            <pc:docMk/>
            <pc:sldMk cId="3968181643" sldId="335"/>
            <ac:spMk id="5" creationId="{28E32FF2-F5A1-D6F6-0610-9C4C5D97BD6E}"/>
          </ac:spMkLst>
        </pc:spChg>
        <pc:picChg chg="del">
          <ac:chgData name="Mariano Genovesi" userId="03bce074-58c7-4ba3-b8d4-b8475313248e" providerId="ADAL" clId="{08E8E58E-6072-4D01-A333-5C479F98A2EF}" dt="2024-06-03T19:24:24.337" v="8" actId="478"/>
          <ac:picMkLst>
            <pc:docMk/>
            <pc:sldMk cId="3968181643" sldId="335"/>
            <ac:picMk id="3" creationId="{41680B71-6ED5-D776-FE0E-885557E89E25}"/>
          </ac:picMkLst>
        </pc:picChg>
      </pc:sldChg>
      <pc:sldChg chg="addSp delSp modSp mod setBg">
        <pc:chgData name="Mariano Genovesi" userId="03bce074-58c7-4ba3-b8d4-b8475313248e" providerId="ADAL" clId="{08E8E58E-6072-4D01-A333-5C479F98A2EF}" dt="2024-06-04T13:33:00.530" v="1244" actId="26606"/>
        <pc:sldMkLst>
          <pc:docMk/>
          <pc:sldMk cId="2643307548" sldId="359"/>
        </pc:sldMkLst>
        <pc:spChg chg="mod ord">
          <ac:chgData name="Mariano Genovesi" userId="03bce074-58c7-4ba3-b8d4-b8475313248e" providerId="ADAL" clId="{08E8E58E-6072-4D01-A333-5C479F98A2EF}" dt="2024-06-04T13:33:00.530" v="1244" actId="26606"/>
          <ac:spMkLst>
            <pc:docMk/>
            <pc:sldMk cId="2643307548" sldId="359"/>
            <ac:spMk id="2" creationId="{799DAC50-97A3-B055-6490-62C82D0C7825}"/>
          </ac:spMkLst>
        </pc:spChg>
        <pc:spChg chg="add del">
          <ac:chgData name="Mariano Genovesi" userId="03bce074-58c7-4ba3-b8d4-b8475313248e" providerId="ADAL" clId="{08E8E58E-6072-4D01-A333-5C479F98A2EF}" dt="2024-06-03T19:24:00.861" v="7" actId="26606"/>
          <ac:spMkLst>
            <pc:docMk/>
            <pc:sldMk cId="2643307548" sldId="359"/>
            <ac:spMk id="8" creationId="{6F5A5072-7B47-4D32-B52A-4EBBF590B8A5}"/>
          </ac:spMkLst>
        </pc:spChg>
        <pc:spChg chg="add del">
          <ac:chgData name="Mariano Genovesi" userId="03bce074-58c7-4ba3-b8d4-b8475313248e" providerId="ADAL" clId="{08E8E58E-6072-4D01-A333-5C479F98A2EF}" dt="2024-06-03T19:24:00.861" v="7" actId="26606"/>
          <ac:spMkLst>
            <pc:docMk/>
            <pc:sldMk cId="2643307548" sldId="359"/>
            <ac:spMk id="10" creationId="{9715DAF0-AE1B-46C9-8A6B-DB2AA05AB91D}"/>
          </ac:spMkLst>
        </pc:spChg>
        <pc:spChg chg="add del">
          <ac:chgData name="Mariano Genovesi" userId="03bce074-58c7-4ba3-b8d4-b8475313248e" providerId="ADAL" clId="{08E8E58E-6072-4D01-A333-5C479F98A2EF}" dt="2024-06-03T19:24:00.861" v="7" actId="26606"/>
          <ac:spMkLst>
            <pc:docMk/>
            <pc:sldMk cId="2643307548" sldId="359"/>
            <ac:spMk id="12" creationId="{6016219D-510E-4184-9090-6D5578A87BD1}"/>
          </ac:spMkLst>
        </pc:spChg>
        <pc:spChg chg="mod ord">
          <ac:chgData name="Mariano Genovesi" userId="03bce074-58c7-4ba3-b8d4-b8475313248e" providerId="ADAL" clId="{08E8E58E-6072-4D01-A333-5C479F98A2EF}" dt="2024-06-04T13:33:00.530" v="1244" actId="26606"/>
          <ac:spMkLst>
            <pc:docMk/>
            <pc:sldMk cId="2643307548" sldId="359"/>
            <ac:spMk id="13" creationId="{A44C5647-5B99-E625-1EDC-FB7591AD2DD7}"/>
          </ac:spMkLst>
        </pc:spChg>
        <pc:spChg chg="add del">
          <ac:chgData name="Mariano Genovesi" userId="03bce074-58c7-4ba3-b8d4-b8475313248e" providerId="ADAL" clId="{08E8E58E-6072-4D01-A333-5C479F98A2EF}" dt="2024-06-03T19:24:00.861" v="7" actId="26606"/>
          <ac:spMkLst>
            <pc:docMk/>
            <pc:sldMk cId="2643307548" sldId="359"/>
            <ac:spMk id="14" creationId="{AFF4A713-7B75-4B21-90D7-5AB19547C728}"/>
          </ac:spMkLst>
        </pc:spChg>
        <pc:spChg chg="add del">
          <ac:chgData name="Mariano Genovesi" userId="03bce074-58c7-4ba3-b8d4-b8475313248e" providerId="ADAL" clId="{08E8E58E-6072-4D01-A333-5C479F98A2EF}" dt="2024-06-03T19:24:00.861" v="7" actId="26606"/>
          <ac:spMkLst>
            <pc:docMk/>
            <pc:sldMk cId="2643307548" sldId="359"/>
            <ac:spMk id="16" creationId="{DC631C0B-6DA6-4E57-8231-CE32B3434A7E}"/>
          </ac:spMkLst>
        </pc:spChg>
        <pc:spChg chg="add del">
          <ac:chgData name="Mariano Genovesi" userId="03bce074-58c7-4ba3-b8d4-b8475313248e" providerId="ADAL" clId="{08E8E58E-6072-4D01-A333-5C479F98A2EF}" dt="2024-06-04T13:24:17.199" v="1237" actId="26606"/>
          <ac:spMkLst>
            <pc:docMk/>
            <pc:sldMk cId="2643307548" sldId="359"/>
            <ac:spMk id="17" creationId="{3BA513B0-82FF-4F41-8178-885375D1CFB5}"/>
          </ac:spMkLst>
        </pc:spChg>
        <pc:spChg chg="add del">
          <ac:chgData name="Mariano Genovesi" userId="03bce074-58c7-4ba3-b8d4-b8475313248e" providerId="ADAL" clId="{08E8E58E-6072-4D01-A333-5C479F98A2EF}" dt="2024-06-03T19:24:00.861" v="7" actId="26606"/>
          <ac:spMkLst>
            <pc:docMk/>
            <pc:sldMk cId="2643307548" sldId="359"/>
            <ac:spMk id="18" creationId="{C29501E6-A978-4A61-9689-9085AF97A53A}"/>
          </ac:spMkLst>
        </pc:spChg>
        <pc:spChg chg="add">
          <ac:chgData name="Mariano Genovesi" userId="03bce074-58c7-4ba3-b8d4-b8475313248e" providerId="ADAL" clId="{08E8E58E-6072-4D01-A333-5C479F98A2EF}" dt="2024-06-04T13:33:00.530" v="1244" actId="26606"/>
          <ac:spMkLst>
            <pc:docMk/>
            <pc:sldMk cId="2643307548" sldId="359"/>
            <ac:spMk id="19" creationId="{B1595A09-E336-4D1B-9B3A-06A2287A54E2}"/>
          </ac:spMkLst>
        </pc:spChg>
        <pc:spChg chg="add">
          <ac:chgData name="Mariano Genovesi" userId="03bce074-58c7-4ba3-b8d4-b8475313248e" providerId="ADAL" clId="{08E8E58E-6072-4D01-A333-5C479F98A2EF}" dt="2024-06-04T13:33:00.530" v="1244" actId="26606"/>
          <ac:spMkLst>
            <pc:docMk/>
            <pc:sldMk cId="2643307548" sldId="359"/>
            <ac:spMk id="21" creationId="{3540989C-C7B8-473B-BF87-6F2DA6A90006}"/>
          </ac:spMkLst>
        </pc:spChg>
        <pc:spChg chg="add del">
          <ac:chgData name="Mariano Genovesi" userId="03bce074-58c7-4ba3-b8d4-b8475313248e" providerId="ADAL" clId="{08E8E58E-6072-4D01-A333-5C479F98A2EF}" dt="2024-06-03T19:23:51.356" v="5" actId="26606"/>
          <ac:spMkLst>
            <pc:docMk/>
            <pc:sldMk cId="2643307548" sldId="359"/>
            <ac:spMk id="23" creationId="{A2679492-7988-4050-9056-542444452411}"/>
          </ac:spMkLst>
        </pc:spChg>
        <pc:spChg chg="add del">
          <ac:chgData name="Mariano Genovesi" userId="03bce074-58c7-4ba3-b8d4-b8475313248e" providerId="ADAL" clId="{08E8E58E-6072-4D01-A333-5C479F98A2EF}" dt="2024-06-03T19:23:51.356" v="5" actId="26606"/>
          <ac:spMkLst>
            <pc:docMk/>
            <pc:sldMk cId="2643307548" sldId="359"/>
            <ac:spMk id="25" creationId="{B5ABDEAA-B248-4182-B67C-A925338E772D}"/>
          </ac:spMkLst>
        </pc:spChg>
        <pc:spChg chg="add del">
          <ac:chgData name="Mariano Genovesi" userId="03bce074-58c7-4ba3-b8d4-b8475313248e" providerId="ADAL" clId="{08E8E58E-6072-4D01-A333-5C479F98A2EF}" dt="2024-06-04T13:24:20.414" v="1239" actId="26606"/>
          <ac:spMkLst>
            <pc:docMk/>
            <pc:sldMk cId="2643307548" sldId="359"/>
            <ac:spMk id="26" creationId="{B1595A09-E336-4D1B-9B3A-06A2287A54E2}"/>
          </ac:spMkLst>
        </pc:spChg>
        <pc:spChg chg="add del">
          <ac:chgData name="Mariano Genovesi" userId="03bce074-58c7-4ba3-b8d4-b8475313248e" providerId="ADAL" clId="{08E8E58E-6072-4D01-A333-5C479F98A2EF}" dt="2024-06-03T19:23:51.356" v="5" actId="26606"/>
          <ac:spMkLst>
            <pc:docMk/>
            <pc:sldMk cId="2643307548" sldId="359"/>
            <ac:spMk id="27" creationId="{B091B163-7D61-4891-ABCF-5C13D9C418D0}"/>
          </ac:spMkLst>
        </pc:spChg>
        <pc:spChg chg="add del">
          <ac:chgData name="Mariano Genovesi" userId="03bce074-58c7-4ba3-b8d4-b8475313248e" providerId="ADAL" clId="{08E8E58E-6072-4D01-A333-5C479F98A2EF}" dt="2024-06-04T13:24:20.414" v="1239" actId="26606"/>
          <ac:spMkLst>
            <pc:docMk/>
            <pc:sldMk cId="2643307548" sldId="359"/>
            <ac:spMk id="28" creationId="{3540989C-C7B8-473B-BF87-6F2DA6A90006}"/>
          </ac:spMkLst>
        </pc:spChg>
        <pc:grpChg chg="add del">
          <ac:chgData name="Mariano Genovesi" userId="03bce074-58c7-4ba3-b8d4-b8475313248e" providerId="ADAL" clId="{08E8E58E-6072-4D01-A333-5C479F98A2EF}" dt="2024-06-04T13:24:17.199" v="1237" actId="26606"/>
          <ac:grpSpMkLst>
            <pc:docMk/>
            <pc:sldMk cId="2643307548" sldId="359"/>
            <ac:grpSpMk id="20" creationId="{93DB8501-F9F2-4ACD-B56A-9019CD5006D6}"/>
          </ac:grpSpMkLst>
        </pc:grpChg>
        <pc:picChg chg="add mod ord">
          <ac:chgData name="Mariano Genovesi" userId="03bce074-58c7-4ba3-b8d4-b8475313248e" providerId="ADAL" clId="{08E8E58E-6072-4D01-A333-5C479F98A2EF}" dt="2024-06-04T13:33:00.530" v="1244" actId="26606"/>
          <ac:picMkLst>
            <pc:docMk/>
            <pc:sldMk cId="2643307548" sldId="359"/>
            <ac:picMk id="3" creationId="{6B952A3B-62C7-7988-F09A-11751FD579B7}"/>
          </ac:picMkLst>
        </pc:picChg>
        <pc:picChg chg="del">
          <ac:chgData name="Mariano Genovesi" userId="03bce074-58c7-4ba3-b8d4-b8475313248e" providerId="ADAL" clId="{08E8E58E-6072-4D01-A333-5C479F98A2EF}" dt="2024-06-03T19:23:18.645" v="0" actId="478"/>
          <ac:picMkLst>
            <pc:docMk/>
            <pc:sldMk cId="2643307548" sldId="359"/>
            <ac:picMk id="4" creationId="{3119BD3E-CBF1-8908-FD89-0BB93DEBE303}"/>
          </ac:picMkLst>
        </pc:picChg>
        <pc:picChg chg="del mod">
          <ac:chgData name="Mariano Genovesi" userId="03bce074-58c7-4ba3-b8d4-b8475313248e" providerId="ADAL" clId="{08E8E58E-6072-4D01-A333-5C479F98A2EF}" dt="2024-06-03T19:23:55.207" v="6" actId="478"/>
          <ac:picMkLst>
            <pc:docMk/>
            <pc:sldMk cId="2643307548" sldId="359"/>
            <ac:picMk id="15" creationId="{ADBE5C9F-E1BD-A326-3675-3889EC2AD240}"/>
          </ac:picMkLst>
        </pc:picChg>
        <pc:cxnChg chg="add del">
          <ac:chgData name="Mariano Genovesi" userId="03bce074-58c7-4ba3-b8d4-b8475313248e" providerId="ADAL" clId="{08E8E58E-6072-4D01-A333-5C479F98A2EF}" dt="2024-06-03T19:23:51.356" v="5" actId="26606"/>
          <ac:cxnSpMkLst>
            <pc:docMk/>
            <pc:sldMk cId="2643307548" sldId="359"/>
            <ac:cxnSpMk id="29" creationId="{C49DA8F6-BCC1-4447-B54C-57856834B94B}"/>
          </ac:cxnSpMkLst>
        </pc:cxnChg>
      </pc:sldChg>
      <pc:sldChg chg="addSp delSp modSp mod">
        <pc:chgData name="Mariano Genovesi" userId="03bce074-58c7-4ba3-b8d4-b8475313248e" providerId="ADAL" clId="{08E8E58E-6072-4D01-A333-5C479F98A2EF}" dt="2024-06-04T18:35:06.190" v="2372" actId="26606"/>
        <pc:sldMkLst>
          <pc:docMk/>
          <pc:sldMk cId="1286916656" sldId="361"/>
        </pc:sldMkLst>
        <pc:spChg chg="mod">
          <ac:chgData name="Mariano Genovesi" userId="03bce074-58c7-4ba3-b8d4-b8475313248e" providerId="ADAL" clId="{08E8E58E-6072-4D01-A333-5C479F98A2EF}" dt="2024-06-04T18:35:06.190" v="2372" actId="26606"/>
          <ac:spMkLst>
            <pc:docMk/>
            <pc:sldMk cId="1286916656" sldId="361"/>
            <ac:spMk id="4" creationId="{9FB459E2-D562-CCFA-2568-DC03D2EAC375}"/>
          </ac:spMkLst>
        </pc:spChg>
        <pc:spChg chg="mod">
          <ac:chgData name="Mariano Genovesi" userId="03bce074-58c7-4ba3-b8d4-b8475313248e" providerId="ADAL" clId="{08E8E58E-6072-4D01-A333-5C479F98A2EF}" dt="2024-06-04T18:35:06.190" v="2372" actId="26606"/>
          <ac:spMkLst>
            <pc:docMk/>
            <pc:sldMk cId="1286916656" sldId="361"/>
            <ac:spMk id="5" creationId="{31ADE625-CFBD-A295-A8A1-8C7314FCAB48}"/>
          </ac:spMkLst>
        </pc:spChg>
        <pc:spChg chg="del">
          <ac:chgData name="Mariano Genovesi" userId="03bce074-58c7-4ba3-b8d4-b8475313248e" providerId="ADAL" clId="{08E8E58E-6072-4D01-A333-5C479F98A2EF}" dt="2024-06-04T18:35:06.190" v="2372" actId="26606"/>
          <ac:spMkLst>
            <pc:docMk/>
            <pc:sldMk cId="1286916656" sldId="361"/>
            <ac:spMk id="10" creationId="{1B15ED52-F352-441B-82BF-E0EA34836D08}"/>
          </ac:spMkLst>
        </pc:spChg>
        <pc:spChg chg="del">
          <ac:chgData name="Mariano Genovesi" userId="03bce074-58c7-4ba3-b8d4-b8475313248e" providerId="ADAL" clId="{08E8E58E-6072-4D01-A333-5C479F98A2EF}" dt="2024-06-04T18:35:06.190" v="2372" actId="26606"/>
          <ac:spMkLst>
            <pc:docMk/>
            <pc:sldMk cId="1286916656" sldId="361"/>
            <ac:spMk id="12" creationId="{3B2E3793-BFE6-45A2-9B7B-E18844431C99}"/>
          </ac:spMkLst>
        </pc:spChg>
        <pc:spChg chg="del">
          <ac:chgData name="Mariano Genovesi" userId="03bce074-58c7-4ba3-b8d4-b8475313248e" providerId="ADAL" clId="{08E8E58E-6072-4D01-A333-5C479F98A2EF}" dt="2024-06-04T18:35:06.190" v="2372" actId="26606"/>
          <ac:spMkLst>
            <pc:docMk/>
            <pc:sldMk cId="1286916656" sldId="361"/>
            <ac:spMk id="14" creationId="{BC4C4868-CB8F-4AF9-9CDB-8108F2C19B67}"/>
          </ac:spMkLst>
        </pc:spChg>
        <pc:spChg chg="del">
          <ac:chgData name="Mariano Genovesi" userId="03bce074-58c7-4ba3-b8d4-b8475313248e" providerId="ADAL" clId="{08E8E58E-6072-4D01-A333-5C479F98A2EF}" dt="2024-06-04T18:35:06.190" v="2372" actId="26606"/>
          <ac:spMkLst>
            <pc:docMk/>
            <pc:sldMk cId="1286916656" sldId="361"/>
            <ac:spMk id="16" creationId="{375E0459-6403-40CD-989D-56A4407CA12E}"/>
          </ac:spMkLst>
        </pc:spChg>
        <pc:spChg chg="del">
          <ac:chgData name="Mariano Genovesi" userId="03bce074-58c7-4ba3-b8d4-b8475313248e" providerId="ADAL" clId="{08E8E58E-6072-4D01-A333-5C479F98A2EF}" dt="2024-06-04T18:35:06.190" v="2372" actId="26606"/>
          <ac:spMkLst>
            <pc:docMk/>
            <pc:sldMk cId="1286916656" sldId="361"/>
            <ac:spMk id="18" creationId="{53E5B1A8-3AC9-4BD1-9BBC-78CA94F2D1BA}"/>
          </ac:spMkLst>
        </pc:spChg>
        <pc:spChg chg="add">
          <ac:chgData name="Mariano Genovesi" userId="03bce074-58c7-4ba3-b8d4-b8475313248e" providerId="ADAL" clId="{08E8E58E-6072-4D01-A333-5C479F98A2EF}" dt="2024-06-04T18:35:06.190" v="2372" actId="26606"/>
          <ac:spMkLst>
            <pc:docMk/>
            <pc:sldMk cId="1286916656" sldId="361"/>
            <ac:spMk id="23" creationId="{09588DA8-065E-4F6F-8EFD-43104AB2E0CF}"/>
          </ac:spMkLst>
        </pc:spChg>
        <pc:spChg chg="add">
          <ac:chgData name="Mariano Genovesi" userId="03bce074-58c7-4ba3-b8d4-b8475313248e" providerId="ADAL" clId="{08E8E58E-6072-4D01-A333-5C479F98A2EF}" dt="2024-06-04T18:35:06.190" v="2372" actId="26606"/>
          <ac:spMkLst>
            <pc:docMk/>
            <pc:sldMk cId="1286916656" sldId="361"/>
            <ac:spMk id="25" creationId="{C4285719-470E-454C-AF62-8323075F1F5B}"/>
          </ac:spMkLst>
        </pc:spChg>
        <pc:spChg chg="add">
          <ac:chgData name="Mariano Genovesi" userId="03bce074-58c7-4ba3-b8d4-b8475313248e" providerId="ADAL" clId="{08E8E58E-6072-4D01-A333-5C479F98A2EF}" dt="2024-06-04T18:35:06.190" v="2372" actId="26606"/>
          <ac:spMkLst>
            <pc:docMk/>
            <pc:sldMk cId="1286916656" sldId="361"/>
            <ac:spMk id="27" creationId="{CD9FE4EF-C4D8-49A0-B2FF-81D8DB7D8A24}"/>
          </ac:spMkLst>
        </pc:spChg>
        <pc:spChg chg="add">
          <ac:chgData name="Mariano Genovesi" userId="03bce074-58c7-4ba3-b8d4-b8475313248e" providerId="ADAL" clId="{08E8E58E-6072-4D01-A333-5C479F98A2EF}" dt="2024-06-04T18:35:06.190" v="2372" actId="26606"/>
          <ac:spMkLst>
            <pc:docMk/>
            <pc:sldMk cId="1286916656" sldId="361"/>
            <ac:spMk id="29" creationId="{4300840D-0A0B-4512-BACA-B439D5B9C57C}"/>
          </ac:spMkLst>
        </pc:spChg>
        <pc:spChg chg="add">
          <ac:chgData name="Mariano Genovesi" userId="03bce074-58c7-4ba3-b8d4-b8475313248e" providerId="ADAL" clId="{08E8E58E-6072-4D01-A333-5C479F98A2EF}" dt="2024-06-04T18:35:06.190" v="2372" actId="26606"/>
          <ac:spMkLst>
            <pc:docMk/>
            <pc:sldMk cId="1286916656" sldId="361"/>
            <ac:spMk id="31" creationId="{D2B78728-A580-49A7-84F9-6EF6F583ADE0}"/>
          </ac:spMkLst>
        </pc:spChg>
        <pc:spChg chg="add">
          <ac:chgData name="Mariano Genovesi" userId="03bce074-58c7-4ba3-b8d4-b8475313248e" providerId="ADAL" clId="{08E8E58E-6072-4D01-A333-5C479F98A2EF}" dt="2024-06-04T18:35:06.190" v="2372" actId="26606"/>
          <ac:spMkLst>
            <pc:docMk/>
            <pc:sldMk cId="1286916656" sldId="361"/>
            <ac:spMk id="33" creationId="{38FAA1A1-D861-433F-88FA-1E9D6FD31D11}"/>
          </ac:spMkLst>
        </pc:spChg>
        <pc:spChg chg="add">
          <ac:chgData name="Mariano Genovesi" userId="03bce074-58c7-4ba3-b8d4-b8475313248e" providerId="ADAL" clId="{08E8E58E-6072-4D01-A333-5C479F98A2EF}" dt="2024-06-04T18:35:06.190" v="2372" actId="26606"/>
          <ac:spMkLst>
            <pc:docMk/>
            <pc:sldMk cId="1286916656" sldId="361"/>
            <ac:spMk id="35" creationId="{8D71EDA1-87BF-4D5D-AB79-F346FD19278A}"/>
          </ac:spMkLst>
        </pc:spChg>
        <pc:picChg chg="del">
          <ac:chgData name="Mariano Genovesi" userId="03bce074-58c7-4ba3-b8d4-b8475313248e" providerId="ADAL" clId="{08E8E58E-6072-4D01-A333-5C479F98A2EF}" dt="2024-06-03T19:28:20.653" v="19" actId="478"/>
          <ac:picMkLst>
            <pc:docMk/>
            <pc:sldMk cId="1286916656" sldId="361"/>
            <ac:picMk id="2" creationId="{EF92238C-D1AC-5A2C-23A6-1EA16064BC0B}"/>
          </ac:picMkLst>
        </pc:picChg>
      </pc:sldChg>
      <pc:sldChg chg="addSp delSp modSp mod">
        <pc:chgData name="Mariano Genovesi" userId="03bce074-58c7-4ba3-b8d4-b8475313248e" providerId="ADAL" clId="{08E8E58E-6072-4D01-A333-5C479F98A2EF}" dt="2024-06-04T18:35:02.038" v="2371" actId="26606"/>
        <pc:sldMkLst>
          <pc:docMk/>
          <pc:sldMk cId="3499871167" sldId="362"/>
        </pc:sldMkLst>
        <pc:spChg chg="mod">
          <ac:chgData name="Mariano Genovesi" userId="03bce074-58c7-4ba3-b8d4-b8475313248e" providerId="ADAL" clId="{08E8E58E-6072-4D01-A333-5C479F98A2EF}" dt="2024-06-04T18:35:02.038" v="2371" actId="26606"/>
          <ac:spMkLst>
            <pc:docMk/>
            <pc:sldMk cId="3499871167" sldId="362"/>
            <ac:spMk id="4" creationId="{9FB459E2-D562-CCFA-2568-DC03D2EAC375}"/>
          </ac:spMkLst>
        </pc:spChg>
        <pc:spChg chg="mod">
          <ac:chgData name="Mariano Genovesi" userId="03bce074-58c7-4ba3-b8d4-b8475313248e" providerId="ADAL" clId="{08E8E58E-6072-4D01-A333-5C479F98A2EF}" dt="2024-06-04T18:35:02.038" v="2371" actId="26606"/>
          <ac:spMkLst>
            <pc:docMk/>
            <pc:sldMk cId="3499871167" sldId="362"/>
            <ac:spMk id="5" creationId="{31ADE625-CFBD-A295-A8A1-8C7314FCAB48}"/>
          </ac:spMkLst>
        </pc:spChg>
        <pc:spChg chg="del">
          <ac:chgData name="Mariano Genovesi" userId="03bce074-58c7-4ba3-b8d4-b8475313248e" providerId="ADAL" clId="{08E8E58E-6072-4D01-A333-5C479F98A2EF}" dt="2024-06-04T18:35:02.038" v="2371" actId="26606"/>
          <ac:spMkLst>
            <pc:docMk/>
            <pc:sldMk cId="3499871167" sldId="362"/>
            <ac:spMk id="10" creationId="{1B15ED52-F352-441B-82BF-E0EA34836D08}"/>
          </ac:spMkLst>
        </pc:spChg>
        <pc:spChg chg="del">
          <ac:chgData name="Mariano Genovesi" userId="03bce074-58c7-4ba3-b8d4-b8475313248e" providerId="ADAL" clId="{08E8E58E-6072-4D01-A333-5C479F98A2EF}" dt="2024-06-04T18:35:02.038" v="2371" actId="26606"/>
          <ac:spMkLst>
            <pc:docMk/>
            <pc:sldMk cId="3499871167" sldId="362"/>
            <ac:spMk id="12" creationId="{3B2E3793-BFE6-45A2-9B7B-E18844431C99}"/>
          </ac:spMkLst>
        </pc:spChg>
        <pc:spChg chg="del">
          <ac:chgData name="Mariano Genovesi" userId="03bce074-58c7-4ba3-b8d4-b8475313248e" providerId="ADAL" clId="{08E8E58E-6072-4D01-A333-5C479F98A2EF}" dt="2024-06-04T18:35:02.038" v="2371" actId="26606"/>
          <ac:spMkLst>
            <pc:docMk/>
            <pc:sldMk cId="3499871167" sldId="362"/>
            <ac:spMk id="14" creationId="{BC4C4868-CB8F-4AF9-9CDB-8108F2C19B67}"/>
          </ac:spMkLst>
        </pc:spChg>
        <pc:spChg chg="del">
          <ac:chgData name="Mariano Genovesi" userId="03bce074-58c7-4ba3-b8d4-b8475313248e" providerId="ADAL" clId="{08E8E58E-6072-4D01-A333-5C479F98A2EF}" dt="2024-06-04T18:35:02.038" v="2371" actId="26606"/>
          <ac:spMkLst>
            <pc:docMk/>
            <pc:sldMk cId="3499871167" sldId="362"/>
            <ac:spMk id="16" creationId="{375E0459-6403-40CD-989D-56A4407CA12E}"/>
          </ac:spMkLst>
        </pc:spChg>
        <pc:spChg chg="del">
          <ac:chgData name="Mariano Genovesi" userId="03bce074-58c7-4ba3-b8d4-b8475313248e" providerId="ADAL" clId="{08E8E58E-6072-4D01-A333-5C479F98A2EF}" dt="2024-06-04T18:35:02.038" v="2371" actId="26606"/>
          <ac:spMkLst>
            <pc:docMk/>
            <pc:sldMk cId="3499871167" sldId="362"/>
            <ac:spMk id="18" creationId="{53E5B1A8-3AC9-4BD1-9BBC-78CA94F2D1BA}"/>
          </ac:spMkLst>
        </pc:spChg>
        <pc:spChg chg="add">
          <ac:chgData name="Mariano Genovesi" userId="03bce074-58c7-4ba3-b8d4-b8475313248e" providerId="ADAL" clId="{08E8E58E-6072-4D01-A333-5C479F98A2EF}" dt="2024-06-04T18:35:02.038" v="2371" actId="26606"/>
          <ac:spMkLst>
            <pc:docMk/>
            <pc:sldMk cId="3499871167" sldId="362"/>
            <ac:spMk id="23" creationId="{09588DA8-065E-4F6F-8EFD-43104AB2E0CF}"/>
          </ac:spMkLst>
        </pc:spChg>
        <pc:spChg chg="add">
          <ac:chgData name="Mariano Genovesi" userId="03bce074-58c7-4ba3-b8d4-b8475313248e" providerId="ADAL" clId="{08E8E58E-6072-4D01-A333-5C479F98A2EF}" dt="2024-06-04T18:35:02.038" v="2371" actId="26606"/>
          <ac:spMkLst>
            <pc:docMk/>
            <pc:sldMk cId="3499871167" sldId="362"/>
            <ac:spMk id="25" creationId="{C4285719-470E-454C-AF62-8323075F1F5B}"/>
          </ac:spMkLst>
        </pc:spChg>
        <pc:spChg chg="add">
          <ac:chgData name="Mariano Genovesi" userId="03bce074-58c7-4ba3-b8d4-b8475313248e" providerId="ADAL" clId="{08E8E58E-6072-4D01-A333-5C479F98A2EF}" dt="2024-06-04T18:35:02.038" v="2371" actId="26606"/>
          <ac:spMkLst>
            <pc:docMk/>
            <pc:sldMk cId="3499871167" sldId="362"/>
            <ac:spMk id="27" creationId="{CD9FE4EF-C4D8-49A0-B2FF-81D8DB7D8A24}"/>
          </ac:spMkLst>
        </pc:spChg>
        <pc:spChg chg="add">
          <ac:chgData name="Mariano Genovesi" userId="03bce074-58c7-4ba3-b8d4-b8475313248e" providerId="ADAL" clId="{08E8E58E-6072-4D01-A333-5C479F98A2EF}" dt="2024-06-04T18:35:02.038" v="2371" actId="26606"/>
          <ac:spMkLst>
            <pc:docMk/>
            <pc:sldMk cId="3499871167" sldId="362"/>
            <ac:spMk id="29" creationId="{4300840D-0A0B-4512-BACA-B439D5B9C57C}"/>
          </ac:spMkLst>
        </pc:spChg>
        <pc:spChg chg="add">
          <ac:chgData name="Mariano Genovesi" userId="03bce074-58c7-4ba3-b8d4-b8475313248e" providerId="ADAL" clId="{08E8E58E-6072-4D01-A333-5C479F98A2EF}" dt="2024-06-04T18:35:02.038" v="2371" actId="26606"/>
          <ac:spMkLst>
            <pc:docMk/>
            <pc:sldMk cId="3499871167" sldId="362"/>
            <ac:spMk id="31" creationId="{D2B78728-A580-49A7-84F9-6EF6F583ADE0}"/>
          </ac:spMkLst>
        </pc:spChg>
        <pc:spChg chg="add">
          <ac:chgData name="Mariano Genovesi" userId="03bce074-58c7-4ba3-b8d4-b8475313248e" providerId="ADAL" clId="{08E8E58E-6072-4D01-A333-5C479F98A2EF}" dt="2024-06-04T18:35:02.038" v="2371" actId="26606"/>
          <ac:spMkLst>
            <pc:docMk/>
            <pc:sldMk cId="3499871167" sldId="362"/>
            <ac:spMk id="33" creationId="{38FAA1A1-D861-433F-88FA-1E9D6FD31D11}"/>
          </ac:spMkLst>
        </pc:spChg>
        <pc:spChg chg="add">
          <ac:chgData name="Mariano Genovesi" userId="03bce074-58c7-4ba3-b8d4-b8475313248e" providerId="ADAL" clId="{08E8E58E-6072-4D01-A333-5C479F98A2EF}" dt="2024-06-04T18:35:02.038" v="2371" actId="26606"/>
          <ac:spMkLst>
            <pc:docMk/>
            <pc:sldMk cId="3499871167" sldId="362"/>
            <ac:spMk id="35" creationId="{8D71EDA1-87BF-4D5D-AB79-F346FD19278A}"/>
          </ac:spMkLst>
        </pc:spChg>
        <pc:picChg chg="del">
          <ac:chgData name="Mariano Genovesi" userId="03bce074-58c7-4ba3-b8d4-b8475313248e" providerId="ADAL" clId="{08E8E58E-6072-4D01-A333-5C479F98A2EF}" dt="2024-06-03T19:28:16.869" v="18" actId="478"/>
          <ac:picMkLst>
            <pc:docMk/>
            <pc:sldMk cId="3499871167" sldId="362"/>
            <ac:picMk id="2" creationId="{EF92238C-D1AC-5A2C-23A6-1EA16064BC0B}"/>
          </ac:picMkLst>
        </pc:picChg>
      </pc:sldChg>
      <pc:sldChg chg="delSp modSp del mod">
        <pc:chgData name="Mariano Genovesi" userId="03bce074-58c7-4ba3-b8d4-b8475313248e" providerId="ADAL" clId="{08E8E58E-6072-4D01-A333-5C479F98A2EF}" dt="2024-06-04T18:16:35.905" v="2168" actId="2696"/>
        <pc:sldMkLst>
          <pc:docMk/>
          <pc:sldMk cId="3666990934" sldId="363"/>
        </pc:sldMkLst>
        <pc:spChg chg="mod">
          <ac:chgData name="Mariano Genovesi" userId="03bce074-58c7-4ba3-b8d4-b8475313248e" providerId="ADAL" clId="{08E8E58E-6072-4D01-A333-5C479F98A2EF}" dt="2024-06-04T18:15:36.312" v="2125" actId="21"/>
          <ac:spMkLst>
            <pc:docMk/>
            <pc:sldMk cId="3666990934" sldId="363"/>
            <ac:spMk id="5" creationId="{31ADE625-CFBD-A295-A8A1-8C7314FCAB48}"/>
          </ac:spMkLst>
        </pc:spChg>
        <pc:picChg chg="del">
          <ac:chgData name="Mariano Genovesi" userId="03bce074-58c7-4ba3-b8d4-b8475313248e" providerId="ADAL" clId="{08E8E58E-6072-4D01-A333-5C479F98A2EF}" dt="2024-06-03T19:28:10.112" v="17" actId="478"/>
          <ac:picMkLst>
            <pc:docMk/>
            <pc:sldMk cId="3666990934" sldId="363"/>
            <ac:picMk id="2" creationId="{EF92238C-D1AC-5A2C-23A6-1EA16064BC0B}"/>
          </ac:picMkLst>
        </pc:picChg>
      </pc:sldChg>
      <pc:sldChg chg="delSp modSp del mod">
        <pc:chgData name="Mariano Genovesi" userId="03bce074-58c7-4ba3-b8d4-b8475313248e" providerId="ADAL" clId="{08E8E58E-6072-4D01-A333-5C479F98A2EF}" dt="2024-06-04T17:57:21.281" v="1667" actId="2696"/>
        <pc:sldMkLst>
          <pc:docMk/>
          <pc:sldMk cId="672995492" sldId="364"/>
        </pc:sldMkLst>
        <pc:spChg chg="mod">
          <ac:chgData name="Mariano Genovesi" userId="03bce074-58c7-4ba3-b8d4-b8475313248e" providerId="ADAL" clId="{08E8E58E-6072-4D01-A333-5C479F98A2EF}" dt="2024-06-04T17:57:00.823" v="1663" actId="21"/>
          <ac:spMkLst>
            <pc:docMk/>
            <pc:sldMk cId="672995492" sldId="364"/>
            <ac:spMk id="5" creationId="{31ADE625-CFBD-A295-A8A1-8C7314FCAB48}"/>
          </ac:spMkLst>
        </pc:spChg>
        <pc:picChg chg="del">
          <ac:chgData name="Mariano Genovesi" userId="03bce074-58c7-4ba3-b8d4-b8475313248e" providerId="ADAL" clId="{08E8E58E-6072-4D01-A333-5C479F98A2EF}" dt="2024-06-03T19:28:24.439" v="20" actId="478"/>
          <ac:picMkLst>
            <pc:docMk/>
            <pc:sldMk cId="672995492" sldId="364"/>
            <ac:picMk id="2" creationId="{EF92238C-D1AC-5A2C-23A6-1EA16064BC0B}"/>
          </ac:picMkLst>
        </pc:picChg>
      </pc:sldChg>
      <pc:sldChg chg="addSp delSp modSp mod">
        <pc:chgData name="Mariano Genovesi" userId="03bce074-58c7-4ba3-b8d4-b8475313248e" providerId="ADAL" clId="{08E8E58E-6072-4D01-A333-5C479F98A2EF}" dt="2024-06-04T18:35:10.958" v="2373" actId="26606"/>
        <pc:sldMkLst>
          <pc:docMk/>
          <pc:sldMk cId="1045058619" sldId="365"/>
        </pc:sldMkLst>
        <pc:spChg chg="mod">
          <ac:chgData name="Mariano Genovesi" userId="03bce074-58c7-4ba3-b8d4-b8475313248e" providerId="ADAL" clId="{08E8E58E-6072-4D01-A333-5C479F98A2EF}" dt="2024-06-04T18:35:10.958" v="2373" actId="26606"/>
          <ac:spMkLst>
            <pc:docMk/>
            <pc:sldMk cId="1045058619" sldId="365"/>
            <ac:spMk id="4" creationId="{9FB459E2-D562-CCFA-2568-DC03D2EAC375}"/>
          </ac:spMkLst>
        </pc:spChg>
        <pc:spChg chg="mod">
          <ac:chgData name="Mariano Genovesi" userId="03bce074-58c7-4ba3-b8d4-b8475313248e" providerId="ADAL" clId="{08E8E58E-6072-4D01-A333-5C479F98A2EF}" dt="2024-06-04T18:35:10.958" v="2373" actId="26606"/>
          <ac:spMkLst>
            <pc:docMk/>
            <pc:sldMk cId="1045058619" sldId="365"/>
            <ac:spMk id="5" creationId="{31ADE625-CFBD-A295-A8A1-8C7314FCAB48}"/>
          </ac:spMkLst>
        </pc:spChg>
        <pc:spChg chg="del">
          <ac:chgData name="Mariano Genovesi" userId="03bce074-58c7-4ba3-b8d4-b8475313248e" providerId="ADAL" clId="{08E8E58E-6072-4D01-A333-5C479F98A2EF}" dt="2024-06-04T18:35:10.958" v="2373" actId="26606"/>
          <ac:spMkLst>
            <pc:docMk/>
            <pc:sldMk cId="1045058619" sldId="365"/>
            <ac:spMk id="10" creationId="{1B15ED52-F352-441B-82BF-E0EA34836D08}"/>
          </ac:spMkLst>
        </pc:spChg>
        <pc:spChg chg="del">
          <ac:chgData name="Mariano Genovesi" userId="03bce074-58c7-4ba3-b8d4-b8475313248e" providerId="ADAL" clId="{08E8E58E-6072-4D01-A333-5C479F98A2EF}" dt="2024-06-04T18:35:10.958" v="2373" actId="26606"/>
          <ac:spMkLst>
            <pc:docMk/>
            <pc:sldMk cId="1045058619" sldId="365"/>
            <ac:spMk id="12" creationId="{3B2E3793-BFE6-45A2-9B7B-E18844431C99}"/>
          </ac:spMkLst>
        </pc:spChg>
        <pc:spChg chg="del">
          <ac:chgData name="Mariano Genovesi" userId="03bce074-58c7-4ba3-b8d4-b8475313248e" providerId="ADAL" clId="{08E8E58E-6072-4D01-A333-5C479F98A2EF}" dt="2024-06-04T18:35:10.958" v="2373" actId="26606"/>
          <ac:spMkLst>
            <pc:docMk/>
            <pc:sldMk cId="1045058619" sldId="365"/>
            <ac:spMk id="14" creationId="{BC4C4868-CB8F-4AF9-9CDB-8108F2C19B67}"/>
          </ac:spMkLst>
        </pc:spChg>
        <pc:spChg chg="del">
          <ac:chgData name="Mariano Genovesi" userId="03bce074-58c7-4ba3-b8d4-b8475313248e" providerId="ADAL" clId="{08E8E58E-6072-4D01-A333-5C479F98A2EF}" dt="2024-06-04T18:35:10.958" v="2373" actId="26606"/>
          <ac:spMkLst>
            <pc:docMk/>
            <pc:sldMk cId="1045058619" sldId="365"/>
            <ac:spMk id="16" creationId="{375E0459-6403-40CD-989D-56A4407CA12E}"/>
          </ac:spMkLst>
        </pc:spChg>
        <pc:spChg chg="del">
          <ac:chgData name="Mariano Genovesi" userId="03bce074-58c7-4ba3-b8d4-b8475313248e" providerId="ADAL" clId="{08E8E58E-6072-4D01-A333-5C479F98A2EF}" dt="2024-06-04T18:35:10.958" v="2373" actId="26606"/>
          <ac:spMkLst>
            <pc:docMk/>
            <pc:sldMk cId="1045058619" sldId="365"/>
            <ac:spMk id="18" creationId="{53E5B1A8-3AC9-4BD1-9BBC-78CA94F2D1BA}"/>
          </ac:spMkLst>
        </pc:spChg>
        <pc:spChg chg="add">
          <ac:chgData name="Mariano Genovesi" userId="03bce074-58c7-4ba3-b8d4-b8475313248e" providerId="ADAL" clId="{08E8E58E-6072-4D01-A333-5C479F98A2EF}" dt="2024-06-04T18:35:10.958" v="2373" actId="26606"/>
          <ac:spMkLst>
            <pc:docMk/>
            <pc:sldMk cId="1045058619" sldId="365"/>
            <ac:spMk id="23" creationId="{09588DA8-065E-4F6F-8EFD-43104AB2E0CF}"/>
          </ac:spMkLst>
        </pc:spChg>
        <pc:spChg chg="add">
          <ac:chgData name="Mariano Genovesi" userId="03bce074-58c7-4ba3-b8d4-b8475313248e" providerId="ADAL" clId="{08E8E58E-6072-4D01-A333-5C479F98A2EF}" dt="2024-06-04T18:35:10.958" v="2373" actId="26606"/>
          <ac:spMkLst>
            <pc:docMk/>
            <pc:sldMk cId="1045058619" sldId="365"/>
            <ac:spMk id="25" creationId="{C4285719-470E-454C-AF62-8323075F1F5B}"/>
          </ac:spMkLst>
        </pc:spChg>
        <pc:spChg chg="add">
          <ac:chgData name="Mariano Genovesi" userId="03bce074-58c7-4ba3-b8d4-b8475313248e" providerId="ADAL" clId="{08E8E58E-6072-4D01-A333-5C479F98A2EF}" dt="2024-06-04T18:35:10.958" v="2373" actId="26606"/>
          <ac:spMkLst>
            <pc:docMk/>
            <pc:sldMk cId="1045058619" sldId="365"/>
            <ac:spMk id="27" creationId="{CD9FE4EF-C4D8-49A0-B2FF-81D8DB7D8A24}"/>
          </ac:spMkLst>
        </pc:spChg>
        <pc:spChg chg="add">
          <ac:chgData name="Mariano Genovesi" userId="03bce074-58c7-4ba3-b8d4-b8475313248e" providerId="ADAL" clId="{08E8E58E-6072-4D01-A333-5C479F98A2EF}" dt="2024-06-04T18:35:10.958" v="2373" actId="26606"/>
          <ac:spMkLst>
            <pc:docMk/>
            <pc:sldMk cId="1045058619" sldId="365"/>
            <ac:spMk id="29" creationId="{4300840D-0A0B-4512-BACA-B439D5B9C57C}"/>
          </ac:spMkLst>
        </pc:spChg>
        <pc:spChg chg="add">
          <ac:chgData name="Mariano Genovesi" userId="03bce074-58c7-4ba3-b8d4-b8475313248e" providerId="ADAL" clId="{08E8E58E-6072-4D01-A333-5C479F98A2EF}" dt="2024-06-04T18:35:10.958" v="2373" actId="26606"/>
          <ac:spMkLst>
            <pc:docMk/>
            <pc:sldMk cId="1045058619" sldId="365"/>
            <ac:spMk id="31" creationId="{D2B78728-A580-49A7-84F9-6EF6F583ADE0}"/>
          </ac:spMkLst>
        </pc:spChg>
        <pc:spChg chg="add">
          <ac:chgData name="Mariano Genovesi" userId="03bce074-58c7-4ba3-b8d4-b8475313248e" providerId="ADAL" clId="{08E8E58E-6072-4D01-A333-5C479F98A2EF}" dt="2024-06-04T18:35:10.958" v="2373" actId="26606"/>
          <ac:spMkLst>
            <pc:docMk/>
            <pc:sldMk cId="1045058619" sldId="365"/>
            <ac:spMk id="33" creationId="{38FAA1A1-D861-433F-88FA-1E9D6FD31D11}"/>
          </ac:spMkLst>
        </pc:spChg>
        <pc:spChg chg="add">
          <ac:chgData name="Mariano Genovesi" userId="03bce074-58c7-4ba3-b8d4-b8475313248e" providerId="ADAL" clId="{08E8E58E-6072-4D01-A333-5C479F98A2EF}" dt="2024-06-04T18:35:10.958" v="2373" actId="26606"/>
          <ac:spMkLst>
            <pc:docMk/>
            <pc:sldMk cId="1045058619" sldId="365"/>
            <ac:spMk id="35" creationId="{8D71EDA1-87BF-4D5D-AB79-F346FD19278A}"/>
          </ac:spMkLst>
        </pc:spChg>
        <pc:picChg chg="del">
          <ac:chgData name="Mariano Genovesi" userId="03bce074-58c7-4ba3-b8d4-b8475313248e" providerId="ADAL" clId="{08E8E58E-6072-4D01-A333-5C479F98A2EF}" dt="2024-06-03T19:28:32.843" v="21" actId="478"/>
          <ac:picMkLst>
            <pc:docMk/>
            <pc:sldMk cId="1045058619" sldId="365"/>
            <ac:picMk id="2" creationId="{EF92238C-D1AC-5A2C-23A6-1EA16064BC0B}"/>
          </ac:picMkLst>
        </pc:picChg>
      </pc:sldChg>
      <pc:sldChg chg="addSp delSp modSp mod">
        <pc:chgData name="Mariano Genovesi" userId="03bce074-58c7-4ba3-b8d4-b8475313248e" providerId="ADAL" clId="{08E8E58E-6072-4D01-A333-5C479F98A2EF}" dt="2024-06-04T18:37:12.987" v="2390" actId="26606"/>
        <pc:sldMkLst>
          <pc:docMk/>
          <pc:sldMk cId="3689010064" sldId="366"/>
        </pc:sldMkLst>
        <pc:spChg chg="mod">
          <ac:chgData name="Mariano Genovesi" userId="03bce074-58c7-4ba3-b8d4-b8475313248e" providerId="ADAL" clId="{08E8E58E-6072-4D01-A333-5C479F98A2EF}" dt="2024-06-04T18:37:12.987" v="2390" actId="26606"/>
          <ac:spMkLst>
            <pc:docMk/>
            <pc:sldMk cId="3689010064" sldId="366"/>
            <ac:spMk id="4" creationId="{9FB459E2-D562-CCFA-2568-DC03D2EAC375}"/>
          </ac:spMkLst>
        </pc:spChg>
        <pc:spChg chg="mod">
          <ac:chgData name="Mariano Genovesi" userId="03bce074-58c7-4ba3-b8d4-b8475313248e" providerId="ADAL" clId="{08E8E58E-6072-4D01-A333-5C479F98A2EF}" dt="2024-06-04T18:37:12.987" v="2390" actId="26606"/>
          <ac:spMkLst>
            <pc:docMk/>
            <pc:sldMk cId="3689010064" sldId="366"/>
            <ac:spMk id="5" creationId="{31ADE625-CFBD-A295-A8A1-8C7314FCAB48}"/>
          </ac:spMkLst>
        </pc:spChg>
        <pc:spChg chg="add del">
          <ac:chgData name="Mariano Genovesi" userId="03bce074-58c7-4ba3-b8d4-b8475313248e" providerId="ADAL" clId="{08E8E58E-6072-4D01-A333-5C479F98A2EF}" dt="2024-06-04T18:37:12.987" v="2390" actId="26606"/>
          <ac:spMkLst>
            <pc:docMk/>
            <pc:sldMk cId="3689010064" sldId="366"/>
            <ac:spMk id="10" creationId="{1B15ED52-F352-441B-82BF-E0EA34836D08}"/>
          </ac:spMkLst>
        </pc:spChg>
        <pc:spChg chg="add del">
          <ac:chgData name="Mariano Genovesi" userId="03bce074-58c7-4ba3-b8d4-b8475313248e" providerId="ADAL" clId="{08E8E58E-6072-4D01-A333-5C479F98A2EF}" dt="2024-06-04T18:37:12.987" v="2390" actId="26606"/>
          <ac:spMkLst>
            <pc:docMk/>
            <pc:sldMk cId="3689010064" sldId="366"/>
            <ac:spMk id="12" creationId="{3B2E3793-BFE6-45A2-9B7B-E18844431C99}"/>
          </ac:spMkLst>
        </pc:spChg>
        <pc:spChg chg="add del">
          <ac:chgData name="Mariano Genovesi" userId="03bce074-58c7-4ba3-b8d4-b8475313248e" providerId="ADAL" clId="{08E8E58E-6072-4D01-A333-5C479F98A2EF}" dt="2024-06-04T18:37:12.987" v="2390" actId="26606"/>
          <ac:spMkLst>
            <pc:docMk/>
            <pc:sldMk cId="3689010064" sldId="366"/>
            <ac:spMk id="14" creationId="{BC4C4868-CB8F-4AF9-9CDB-8108F2C19B67}"/>
          </ac:spMkLst>
        </pc:spChg>
        <pc:spChg chg="add del">
          <ac:chgData name="Mariano Genovesi" userId="03bce074-58c7-4ba3-b8d4-b8475313248e" providerId="ADAL" clId="{08E8E58E-6072-4D01-A333-5C479F98A2EF}" dt="2024-06-04T18:37:12.987" v="2390" actId="26606"/>
          <ac:spMkLst>
            <pc:docMk/>
            <pc:sldMk cId="3689010064" sldId="366"/>
            <ac:spMk id="16" creationId="{375E0459-6403-40CD-989D-56A4407CA12E}"/>
          </ac:spMkLst>
        </pc:spChg>
        <pc:spChg chg="add del">
          <ac:chgData name="Mariano Genovesi" userId="03bce074-58c7-4ba3-b8d4-b8475313248e" providerId="ADAL" clId="{08E8E58E-6072-4D01-A333-5C479F98A2EF}" dt="2024-06-04T18:37:12.987" v="2390" actId="26606"/>
          <ac:spMkLst>
            <pc:docMk/>
            <pc:sldMk cId="3689010064" sldId="366"/>
            <ac:spMk id="18" creationId="{53E5B1A8-3AC9-4BD1-9BBC-78CA94F2D1BA}"/>
          </ac:spMkLst>
        </pc:spChg>
        <pc:spChg chg="add del">
          <ac:chgData name="Mariano Genovesi" userId="03bce074-58c7-4ba3-b8d4-b8475313248e" providerId="ADAL" clId="{08E8E58E-6072-4D01-A333-5C479F98A2EF}" dt="2024-06-04T18:37:12.987" v="2390" actId="26606"/>
          <ac:spMkLst>
            <pc:docMk/>
            <pc:sldMk cId="3689010064" sldId="366"/>
            <ac:spMk id="20" creationId="{09588DA8-065E-4F6F-8EFD-43104AB2E0CF}"/>
          </ac:spMkLst>
        </pc:spChg>
        <pc:spChg chg="add del">
          <ac:chgData name="Mariano Genovesi" userId="03bce074-58c7-4ba3-b8d4-b8475313248e" providerId="ADAL" clId="{08E8E58E-6072-4D01-A333-5C479F98A2EF}" dt="2024-06-04T18:37:12.987" v="2390" actId="26606"/>
          <ac:spMkLst>
            <pc:docMk/>
            <pc:sldMk cId="3689010064" sldId="366"/>
            <ac:spMk id="21" creationId="{C4285719-470E-454C-AF62-8323075F1F5B}"/>
          </ac:spMkLst>
        </pc:spChg>
        <pc:spChg chg="add del">
          <ac:chgData name="Mariano Genovesi" userId="03bce074-58c7-4ba3-b8d4-b8475313248e" providerId="ADAL" clId="{08E8E58E-6072-4D01-A333-5C479F98A2EF}" dt="2024-06-04T18:37:12.987" v="2390" actId="26606"/>
          <ac:spMkLst>
            <pc:docMk/>
            <pc:sldMk cId="3689010064" sldId="366"/>
            <ac:spMk id="22" creationId="{CD9FE4EF-C4D8-49A0-B2FF-81D8DB7D8A24}"/>
          </ac:spMkLst>
        </pc:spChg>
        <pc:spChg chg="add del">
          <ac:chgData name="Mariano Genovesi" userId="03bce074-58c7-4ba3-b8d4-b8475313248e" providerId="ADAL" clId="{08E8E58E-6072-4D01-A333-5C479F98A2EF}" dt="2024-06-04T18:36:12.725" v="2386" actId="26606"/>
          <ac:spMkLst>
            <pc:docMk/>
            <pc:sldMk cId="3689010064" sldId="366"/>
            <ac:spMk id="23" creationId="{09588DA8-065E-4F6F-8EFD-43104AB2E0CF}"/>
          </ac:spMkLst>
        </pc:spChg>
        <pc:spChg chg="add del">
          <ac:chgData name="Mariano Genovesi" userId="03bce074-58c7-4ba3-b8d4-b8475313248e" providerId="ADAL" clId="{08E8E58E-6072-4D01-A333-5C479F98A2EF}" dt="2024-06-04T18:37:12.987" v="2390" actId="26606"/>
          <ac:spMkLst>
            <pc:docMk/>
            <pc:sldMk cId="3689010064" sldId="366"/>
            <ac:spMk id="24" creationId="{4300840D-0A0B-4512-BACA-B439D5B9C57C}"/>
          </ac:spMkLst>
        </pc:spChg>
        <pc:spChg chg="add del">
          <ac:chgData name="Mariano Genovesi" userId="03bce074-58c7-4ba3-b8d4-b8475313248e" providerId="ADAL" clId="{08E8E58E-6072-4D01-A333-5C479F98A2EF}" dt="2024-06-04T18:36:12.725" v="2386" actId="26606"/>
          <ac:spMkLst>
            <pc:docMk/>
            <pc:sldMk cId="3689010064" sldId="366"/>
            <ac:spMk id="25" creationId="{C4285719-470E-454C-AF62-8323075F1F5B}"/>
          </ac:spMkLst>
        </pc:spChg>
        <pc:spChg chg="add del">
          <ac:chgData name="Mariano Genovesi" userId="03bce074-58c7-4ba3-b8d4-b8475313248e" providerId="ADAL" clId="{08E8E58E-6072-4D01-A333-5C479F98A2EF}" dt="2024-06-04T18:37:12.987" v="2390" actId="26606"/>
          <ac:spMkLst>
            <pc:docMk/>
            <pc:sldMk cId="3689010064" sldId="366"/>
            <ac:spMk id="26" creationId="{D2B78728-A580-49A7-84F9-6EF6F583ADE0}"/>
          </ac:spMkLst>
        </pc:spChg>
        <pc:spChg chg="add del">
          <ac:chgData name="Mariano Genovesi" userId="03bce074-58c7-4ba3-b8d4-b8475313248e" providerId="ADAL" clId="{08E8E58E-6072-4D01-A333-5C479F98A2EF}" dt="2024-06-04T18:36:12.725" v="2386" actId="26606"/>
          <ac:spMkLst>
            <pc:docMk/>
            <pc:sldMk cId="3689010064" sldId="366"/>
            <ac:spMk id="27" creationId="{CD9FE4EF-C4D8-49A0-B2FF-81D8DB7D8A24}"/>
          </ac:spMkLst>
        </pc:spChg>
        <pc:spChg chg="add del">
          <ac:chgData name="Mariano Genovesi" userId="03bce074-58c7-4ba3-b8d4-b8475313248e" providerId="ADAL" clId="{08E8E58E-6072-4D01-A333-5C479F98A2EF}" dt="2024-06-04T18:37:12.987" v="2390" actId="26606"/>
          <ac:spMkLst>
            <pc:docMk/>
            <pc:sldMk cId="3689010064" sldId="366"/>
            <ac:spMk id="28" creationId="{38FAA1A1-D861-433F-88FA-1E9D6FD31D11}"/>
          </ac:spMkLst>
        </pc:spChg>
        <pc:spChg chg="add del">
          <ac:chgData name="Mariano Genovesi" userId="03bce074-58c7-4ba3-b8d4-b8475313248e" providerId="ADAL" clId="{08E8E58E-6072-4D01-A333-5C479F98A2EF}" dt="2024-06-04T18:36:12.725" v="2386" actId="26606"/>
          <ac:spMkLst>
            <pc:docMk/>
            <pc:sldMk cId="3689010064" sldId="366"/>
            <ac:spMk id="29" creationId="{4300840D-0A0B-4512-BACA-B439D5B9C57C}"/>
          </ac:spMkLst>
        </pc:spChg>
        <pc:spChg chg="add del">
          <ac:chgData name="Mariano Genovesi" userId="03bce074-58c7-4ba3-b8d4-b8475313248e" providerId="ADAL" clId="{08E8E58E-6072-4D01-A333-5C479F98A2EF}" dt="2024-06-04T18:37:12.987" v="2390" actId="26606"/>
          <ac:spMkLst>
            <pc:docMk/>
            <pc:sldMk cId="3689010064" sldId="366"/>
            <ac:spMk id="30" creationId="{8D71EDA1-87BF-4D5D-AB79-F346FD19278A}"/>
          </ac:spMkLst>
        </pc:spChg>
        <pc:spChg chg="add del">
          <ac:chgData name="Mariano Genovesi" userId="03bce074-58c7-4ba3-b8d4-b8475313248e" providerId="ADAL" clId="{08E8E58E-6072-4D01-A333-5C479F98A2EF}" dt="2024-06-04T18:36:12.725" v="2386" actId="26606"/>
          <ac:spMkLst>
            <pc:docMk/>
            <pc:sldMk cId="3689010064" sldId="366"/>
            <ac:spMk id="31" creationId="{D2B78728-A580-49A7-84F9-6EF6F583ADE0}"/>
          </ac:spMkLst>
        </pc:spChg>
        <pc:spChg chg="add del">
          <ac:chgData name="Mariano Genovesi" userId="03bce074-58c7-4ba3-b8d4-b8475313248e" providerId="ADAL" clId="{08E8E58E-6072-4D01-A333-5C479F98A2EF}" dt="2024-06-04T18:36:12.725" v="2386" actId="26606"/>
          <ac:spMkLst>
            <pc:docMk/>
            <pc:sldMk cId="3689010064" sldId="366"/>
            <ac:spMk id="33" creationId="{38FAA1A1-D861-433F-88FA-1E9D6FD31D11}"/>
          </ac:spMkLst>
        </pc:spChg>
        <pc:spChg chg="add del">
          <ac:chgData name="Mariano Genovesi" userId="03bce074-58c7-4ba3-b8d4-b8475313248e" providerId="ADAL" clId="{08E8E58E-6072-4D01-A333-5C479F98A2EF}" dt="2024-06-04T18:36:12.725" v="2386" actId="26606"/>
          <ac:spMkLst>
            <pc:docMk/>
            <pc:sldMk cId="3689010064" sldId="366"/>
            <ac:spMk id="35" creationId="{8D71EDA1-87BF-4D5D-AB79-F346FD19278A}"/>
          </ac:spMkLst>
        </pc:spChg>
        <pc:picChg chg="del">
          <ac:chgData name="Mariano Genovesi" userId="03bce074-58c7-4ba3-b8d4-b8475313248e" providerId="ADAL" clId="{08E8E58E-6072-4D01-A333-5C479F98A2EF}" dt="2024-06-03T19:28:48.864" v="25" actId="478"/>
          <ac:picMkLst>
            <pc:docMk/>
            <pc:sldMk cId="3689010064" sldId="366"/>
            <ac:picMk id="2" creationId="{EF92238C-D1AC-5A2C-23A6-1EA16064BC0B}"/>
          </ac:picMkLst>
        </pc:picChg>
      </pc:sldChg>
      <pc:sldChg chg="addSp delSp modSp mod">
        <pc:chgData name="Mariano Genovesi" userId="03bce074-58c7-4ba3-b8d4-b8475313248e" providerId="ADAL" clId="{08E8E58E-6072-4D01-A333-5C479F98A2EF}" dt="2024-06-04T18:35:37.027" v="2380" actId="26606"/>
        <pc:sldMkLst>
          <pc:docMk/>
          <pc:sldMk cId="1620685992" sldId="367"/>
        </pc:sldMkLst>
        <pc:spChg chg="mod">
          <ac:chgData name="Mariano Genovesi" userId="03bce074-58c7-4ba3-b8d4-b8475313248e" providerId="ADAL" clId="{08E8E58E-6072-4D01-A333-5C479F98A2EF}" dt="2024-06-04T18:35:37.027" v="2380" actId="26606"/>
          <ac:spMkLst>
            <pc:docMk/>
            <pc:sldMk cId="1620685992" sldId="367"/>
            <ac:spMk id="4" creationId="{9FB459E2-D562-CCFA-2568-DC03D2EAC375}"/>
          </ac:spMkLst>
        </pc:spChg>
        <pc:spChg chg="add del mod">
          <ac:chgData name="Mariano Genovesi" userId="03bce074-58c7-4ba3-b8d4-b8475313248e" providerId="ADAL" clId="{08E8E58E-6072-4D01-A333-5C479F98A2EF}" dt="2024-06-04T18:35:37.027" v="2380" actId="26606"/>
          <ac:spMkLst>
            <pc:docMk/>
            <pc:sldMk cId="1620685992" sldId="367"/>
            <ac:spMk id="5" creationId="{31ADE625-CFBD-A295-A8A1-8C7314FCAB48}"/>
          </ac:spMkLst>
        </pc:spChg>
        <pc:spChg chg="add del">
          <ac:chgData name="Mariano Genovesi" userId="03bce074-58c7-4ba3-b8d4-b8475313248e" providerId="ADAL" clId="{08E8E58E-6072-4D01-A333-5C479F98A2EF}" dt="2024-06-04T18:35:37.027" v="2380" actId="26606"/>
          <ac:spMkLst>
            <pc:docMk/>
            <pc:sldMk cId="1620685992" sldId="367"/>
            <ac:spMk id="10" creationId="{1B15ED52-F352-441B-82BF-E0EA34836D08}"/>
          </ac:spMkLst>
        </pc:spChg>
        <pc:spChg chg="add del">
          <ac:chgData name="Mariano Genovesi" userId="03bce074-58c7-4ba3-b8d4-b8475313248e" providerId="ADAL" clId="{08E8E58E-6072-4D01-A333-5C479F98A2EF}" dt="2024-06-04T18:35:37.027" v="2380" actId="26606"/>
          <ac:spMkLst>
            <pc:docMk/>
            <pc:sldMk cId="1620685992" sldId="367"/>
            <ac:spMk id="12" creationId="{3B2E3793-BFE6-45A2-9B7B-E18844431C99}"/>
          </ac:spMkLst>
        </pc:spChg>
        <pc:spChg chg="add del">
          <ac:chgData name="Mariano Genovesi" userId="03bce074-58c7-4ba3-b8d4-b8475313248e" providerId="ADAL" clId="{08E8E58E-6072-4D01-A333-5C479F98A2EF}" dt="2024-06-04T18:35:37.027" v="2380" actId="26606"/>
          <ac:spMkLst>
            <pc:docMk/>
            <pc:sldMk cId="1620685992" sldId="367"/>
            <ac:spMk id="14" creationId="{BC4C4868-CB8F-4AF9-9CDB-8108F2C19B67}"/>
          </ac:spMkLst>
        </pc:spChg>
        <pc:spChg chg="add del">
          <ac:chgData name="Mariano Genovesi" userId="03bce074-58c7-4ba3-b8d4-b8475313248e" providerId="ADAL" clId="{08E8E58E-6072-4D01-A333-5C479F98A2EF}" dt="2024-06-04T18:35:37.027" v="2380" actId="26606"/>
          <ac:spMkLst>
            <pc:docMk/>
            <pc:sldMk cId="1620685992" sldId="367"/>
            <ac:spMk id="16" creationId="{375E0459-6403-40CD-989D-56A4407CA12E}"/>
          </ac:spMkLst>
        </pc:spChg>
        <pc:spChg chg="add del">
          <ac:chgData name="Mariano Genovesi" userId="03bce074-58c7-4ba3-b8d4-b8475313248e" providerId="ADAL" clId="{08E8E58E-6072-4D01-A333-5C479F98A2EF}" dt="2024-06-04T18:35:37.027" v="2380" actId="26606"/>
          <ac:spMkLst>
            <pc:docMk/>
            <pc:sldMk cId="1620685992" sldId="367"/>
            <ac:spMk id="18" creationId="{53E5B1A8-3AC9-4BD1-9BBC-78CA94F2D1BA}"/>
          </ac:spMkLst>
        </pc:spChg>
        <pc:spChg chg="add">
          <ac:chgData name="Mariano Genovesi" userId="03bce074-58c7-4ba3-b8d4-b8475313248e" providerId="ADAL" clId="{08E8E58E-6072-4D01-A333-5C479F98A2EF}" dt="2024-06-04T18:35:37.027" v="2380" actId="26606"/>
          <ac:spMkLst>
            <pc:docMk/>
            <pc:sldMk cId="1620685992" sldId="367"/>
            <ac:spMk id="21" creationId="{09588DA8-065E-4F6F-8EFD-43104AB2E0CF}"/>
          </ac:spMkLst>
        </pc:spChg>
        <pc:spChg chg="add">
          <ac:chgData name="Mariano Genovesi" userId="03bce074-58c7-4ba3-b8d4-b8475313248e" providerId="ADAL" clId="{08E8E58E-6072-4D01-A333-5C479F98A2EF}" dt="2024-06-04T18:35:37.027" v="2380" actId="26606"/>
          <ac:spMkLst>
            <pc:docMk/>
            <pc:sldMk cId="1620685992" sldId="367"/>
            <ac:spMk id="22" creationId="{C4285719-470E-454C-AF62-8323075F1F5B}"/>
          </ac:spMkLst>
        </pc:spChg>
        <pc:spChg chg="add del">
          <ac:chgData name="Mariano Genovesi" userId="03bce074-58c7-4ba3-b8d4-b8475313248e" providerId="ADAL" clId="{08E8E58E-6072-4D01-A333-5C479F98A2EF}" dt="2024-06-04T18:35:31.177" v="2377" actId="26606"/>
          <ac:spMkLst>
            <pc:docMk/>
            <pc:sldMk cId="1620685992" sldId="367"/>
            <ac:spMk id="23" creationId="{09588DA8-065E-4F6F-8EFD-43104AB2E0CF}"/>
          </ac:spMkLst>
        </pc:spChg>
        <pc:spChg chg="add del">
          <ac:chgData name="Mariano Genovesi" userId="03bce074-58c7-4ba3-b8d4-b8475313248e" providerId="ADAL" clId="{08E8E58E-6072-4D01-A333-5C479F98A2EF}" dt="2024-06-04T18:35:35.091" v="2379" actId="26606"/>
          <ac:spMkLst>
            <pc:docMk/>
            <pc:sldMk cId="1620685992" sldId="367"/>
            <ac:spMk id="24" creationId="{BACC6370-2D7E-4714-9D71-7542949D7D5D}"/>
          </ac:spMkLst>
        </pc:spChg>
        <pc:spChg chg="add del">
          <ac:chgData name="Mariano Genovesi" userId="03bce074-58c7-4ba3-b8d4-b8475313248e" providerId="ADAL" clId="{08E8E58E-6072-4D01-A333-5C479F98A2EF}" dt="2024-06-04T18:35:31.177" v="2377" actId="26606"/>
          <ac:spMkLst>
            <pc:docMk/>
            <pc:sldMk cId="1620685992" sldId="367"/>
            <ac:spMk id="25" creationId="{C4285719-470E-454C-AF62-8323075F1F5B}"/>
          </ac:spMkLst>
        </pc:spChg>
        <pc:spChg chg="add del">
          <ac:chgData name="Mariano Genovesi" userId="03bce074-58c7-4ba3-b8d4-b8475313248e" providerId="ADAL" clId="{08E8E58E-6072-4D01-A333-5C479F98A2EF}" dt="2024-06-04T18:35:35.091" v="2379" actId="26606"/>
          <ac:spMkLst>
            <pc:docMk/>
            <pc:sldMk cId="1620685992" sldId="367"/>
            <ac:spMk id="26" creationId="{F68B3F68-107C-434F-AA38-110D5EA91B85}"/>
          </ac:spMkLst>
        </pc:spChg>
        <pc:spChg chg="add del">
          <ac:chgData name="Mariano Genovesi" userId="03bce074-58c7-4ba3-b8d4-b8475313248e" providerId="ADAL" clId="{08E8E58E-6072-4D01-A333-5C479F98A2EF}" dt="2024-06-04T18:35:31.177" v="2377" actId="26606"/>
          <ac:spMkLst>
            <pc:docMk/>
            <pc:sldMk cId="1620685992" sldId="367"/>
            <ac:spMk id="27" creationId="{CD9FE4EF-C4D8-49A0-B2FF-81D8DB7D8A24}"/>
          </ac:spMkLst>
        </pc:spChg>
        <pc:spChg chg="add del">
          <ac:chgData name="Mariano Genovesi" userId="03bce074-58c7-4ba3-b8d4-b8475313248e" providerId="ADAL" clId="{08E8E58E-6072-4D01-A333-5C479F98A2EF}" dt="2024-06-04T18:35:35.091" v="2379" actId="26606"/>
          <ac:spMkLst>
            <pc:docMk/>
            <pc:sldMk cId="1620685992" sldId="367"/>
            <ac:spMk id="28" creationId="{AAD0DBB9-1A4B-4391-81D4-CB19F9AB918A}"/>
          </ac:spMkLst>
        </pc:spChg>
        <pc:spChg chg="add del">
          <ac:chgData name="Mariano Genovesi" userId="03bce074-58c7-4ba3-b8d4-b8475313248e" providerId="ADAL" clId="{08E8E58E-6072-4D01-A333-5C479F98A2EF}" dt="2024-06-04T18:35:31.177" v="2377" actId="26606"/>
          <ac:spMkLst>
            <pc:docMk/>
            <pc:sldMk cId="1620685992" sldId="367"/>
            <ac:spMk id="29" creationId="{4300840D-0A0B-4512-BACA-B439D5B9C57C}"/>
          </ac:spMkLst>
        </pc:spChg>
        <pc:spChg chg="add del">
          <ac:chgData name="Mariano Genovesi" userId="03bce074-58c7-4ba3-b8d4-b8475313248e" providerId="ADAL" clId="{08E8E58E-6072-4D01-A333-5C479F98A2EF}" dt="2024-06-04T18:35:35.091" v="2379" actId="26606"/>
          <ac:spMkLst>
            <pc:docMk/>
            <pc:sldMk cId="1620685992" sldId="367"/>
            <ac:spMk id="30" creationId="{063BBA22-50EA-4C4D-BE05-F1CE4E63AA56}"/>
          </ac:spMkLst>
        </pc:spChg>
        <pc:spChg chg="add del">
          <ac:chgData name="Mariano Genovesi" userId="03bce074-58c7-4ba3-b8d4-b8475313248e" providerId="ADAL" clId="{08E8E58E-6072-4D01-A333-5C479F98A2EF}" dt="2024-06-04T18:35:31.177" v="2377" actId="26606"/>
          <ac:spMkLst>
            <pc:docMk/>
            <pc:sldMk cId="1620685992" sldId="367"/>
            <ac:spMk id="31" creationId="{D2B78728-A580-49A7-84F9-6EF6F583ADE0}"/>
          </ac:spMkLst>
        </pc:spChg>
        <pc:spChg chg="add">
          <ac:chgData name="Mariano Genovesi" userId="03bce074-58c7-4ba3-b8d4-b8475313248e" providerId="ADAL" clId="{08E8E58E-6072-4D01-A333-5C479F98A2EF}" dt="2024-06-04T18:35:37.027" v="2380" actId="26606"/>
          <ac:spMkLst>
            <pc:docMk/>
            <pc:sldMk cId="1620685992" sldId="367"/>
            <ac:spMk id="32" creationId="{CD9FE4EF-C4D8-49A0-B2FF-81D8DB7D8A24}"/>
          </ac:spMkLst>
        </pc:spChg>
        <pc:spChg chg="add del">
          <ac:chgData name="Mariano Genovesi" userId="03bce074-58c7-4ba3-b8d4-b8475313248e" providerId="ADAL" clId="{08E8E58E-6072-4D01-A333-5C479F98A2EF}" dt="2024-06-04T18:35:31.177" v="2377" actId="26606"/>
          <ac:spMkLst>
            <pc:docMk/>
            <pc:sldMk cId="1620685992" sldId="367"/>
            <ac:spMk id="33" creationId="{38FAA1A1-D861-433F-88FA-1E9D6FD31D11}"/>
          </ac:spMkLst>
        </pc:spChg>
        <pc:spChg chg="add">
          <ac:chgData name="Mariano Genovesi" userId="03bce074-58c7-4ba3-b8d4-b8475313248e" providerId="ADAL" clId="{08E8E58E-6072-4D01-A333-5C479F98A2EF}" dt="2024-06-04T18:35:37.027" v="2380" actId="26606"/>
          <ac:spMkLst>
            <pc:docMk/>
            <pc:sldMk cId="1620685992" sldId="367"/>
            <ac:spMk id="34" creationId="{4300840D-0A0B-4512-BACA-B439D5B9C57C}"/>
          </ac:spMkLst>
        </pc:spChg>
        <pc:spChg chg="add del">
          <ac:chgData name="Mariano Genovesi" userId="03bce074-58c7-4ba3-b8d4-b8475313248e" providerId="ADAL" clId="{08E8E58E-6072-4D01-A333-5C479F98A2EF}" dt="2024-06-04T18:35:31.177" v="2377" actId="26606"/>
          <ac:spMkLst>
            <pc:docMk/>
            <pc:sldMk cId="1620685992" sldId="367"/>
            <ac:spMk id="35" creationId="{8D71EDA1-87BF-4D5D-AB79-F346FD19278A}"/>
          </ac:spMkLst>
        </pc:spChg>
        <pc:spChg chg="add">
          <ac:chgData name="Mariano Genovesi" userId="03bce074-58c7-4ba3-b8d4-b8475313248e" providerId="ADAL" clId="{08E8E58E-6072-4D01-A333-5C479F98A2EF}" dt="2024-06-04T18:35:37.027" v="2380" actId="26606"/>
          <ac:spMkLst>
            <pc:docMk/>
            <pc:sldMk cId="1620685992" sldId="367"/>
            <ac:spMk id="36" creationId="{D2B78728-A580-49A7-84F9-6EF6F583ADE0}"/>
          </ac:spMkLst>
        </pc:spChg>
        <pc:spChg chg="add">
          <ac:chgData name="Mariano Genovesi" userId="03bce074-58c7-4ba3-b8d4-b8475313248e" providerId="ADAL" clId="{08E8E58E-6072-4D01-A333-5C479F98A2EF}" dt="2024-06-04T18:35:37.027" v="2380" actId="26606"/>
          <ac:spMkLst>
            <pc:docMk/>
            <pc:sldMk cId="1620685992" sldId="367"/>
            <ac:spMk id="37" creationId="{38FAA1A1-D861-433F-88FA-1E9D6FD31D11}"/>
          </ac:spMkLst>
        </pc:spChg>
        <pc:spChg chg="add">
          <ac:chgData name="Mariano Genovesi" userId="03bce074-58c7-4ba3-b8d4-b8475313248e" providerId="ADAL" clId="{08E8E58E-6072-4D01-A333-5C479F98A2EF}" dt="2024-06-04T18:35:37.027" v="2380" actId="26606"/>
          <ac:spMkLst>
            <pc:docMk/>
            <pc:sldMk cId="1620685992" sldId="367"/>
            <ac:spMk id="38" creationId="{8D71EDA1-87BF-4D5D-AB79-F346FD19278A}"/>
          </ac:spMkLst>
        </pc:spChg>
        <pc:graphicFrameChg chg="add del">
          <ac:chgData name="Mariano Genovesi" userId="03bce074-58c7-4ba3-b8d4-b8475313248e" providerId="ADAL" clId="{08E8E58E-6072-4D01-A333-5C479F98A2EF}" dt="2024-06-04T18:35:35.091" v="2379" actId="26606"/>
          <ac:graphicFrameMkLst>
            <pc:docMk/>
            <pc:sldMk cId="1620685992" sldId="367"/>
            <ac:graphicFrameMk id="20" creationId="{F212523F-C240-3AF9-C9AA-91FB3C887E95}"/>
          </ac:graphicFrameMkLst>
        </pc:graphicFrameChg>
        <pc:picChg chg="del">
          <ac:chgData name="Mariano Genovesi" userId="03bce074-58c7-4ba3-b8d4-b8475313248e" providerId="ADAL" clId="{08E8E58E-6072-4D01-A333-5C479F98A2EF}" dt="2024-06-03T19:28:45.059" v="24" actId="478"/>
          <ac:picMkLst>
            <pc:docMk/>
            <pc:sldMk cId="1620685992" sldId="367"/>
            <ac:picMk id="2" creationId="{EF92238C-D1AC-5A2C-23A6-1EA16064BC0B}"/>
          </ac:picMkLst>
        </pc:picChg>
      </pc:sldChg>
      <pc:sldChg chg="addSp delSp modSp mod">
        <pc:chgData name="Mariano Genovesi" userId="03bce074-58c7-4ba3-b8d4-b8475313248e" providerId="ADAL" clId="{08E8E58E-6072-4D01-A333-5C479F98A2EF}" dt="2024-06-04T18:35:22.089" v="2375" actId="26606"/>
        <pc:sldMkLst>
          <pc:docMk/>
          <pc:sldMk cId="2311855251" sldId="368"/>
        </pc:sldMkLst>
        <pc:spChg chg="mod">
          <ac:chgData name="Mariano Genovesi" userId="03bce074-58c7-4ba3-b8d4-b8475313248e" providerId="ADAL" clId="{08E8E58E-6072-4D01-A333-5C479F98A2EF}" dt="2024-06-04T18:35:22.089" v="2375" actId="26606"/>
          <ac:spMkLst>
            <pc:docMk/>
            <pc:sldMk cId="2311855251" sldId="368"/>
            <ac:spMk id="4" creationId="{9FB459E2-D562-CCFA-2568-DC03D2EAC375}"/>
          </ac:spMkLst>
        </pc:spChg>
        <pc:spChg chg="mod">
          <ac:chgData name="Mariano Genovesi" userId="03bce074-58c7-4ba3-b8d4-b8475313248e" providerId="ADAL" clId="{08E8E58E-6072-4D01-A333-5C479F98A2EF}" dt="2024-06-04T18:35:22.089" v="2375" actId="26606"/>
          <ac:spMkLst>
            <pc:docMk/>
            <pc:sldMk cId="2311855251" sldId="368"/>
            <ac:spMk id="5" creationId="{31ADE625-CFBD-A295-A8A1-8C7314FCAB48}"/>
          </ac:spMkLst>
        </pc:spChg>
        <pc:spChg chg="del">
          <ac:chgData name="Mariano Genovesi" userId="03bce074-58c7-4ba3-b8d4-b8475313248e" providerId="ADAL" clId="{08E8E58E-6072-4D01-A333-5C479F98A2EF}" dt="2024-06-04T18:35:22.089" v="2375" actId="26606"/>
          <ac:spMkLst>
            <pc:docMk/>
            <pc:sldMk cId="2311855251" sldId="368"/>
            <ac:spMk id="10" creationId="{1B15ED52-F352-441B-82BF-E0EA34836D08}"/>
          </ac:spMkLst>
        </pc:spChg>
        <pc:spChg chg="del">
          <ac:chgData name="Mariano Genovesi" userId="03bce074-58c7-4ba3-b8d4-b8475313248e" providerId="ADAL" clId="{08E8E58E-6072-4D01-A333-5C479F98A2EF}" dt="2024-06-04T18:35:22.089" v="2375" actId="26606"/>
          <ac:spMkLst>
            <pc:docMk/>
            <pc:sldMk cId="2311855251" sldId="368"/>
            <ac:spMk id="12" creationId="{3B2E3793-BFE6-45A2-9B7B-E18844431C99}"/>
          </ac:spMkLst>
        </pc:spChg>
        <pc:spChg chg="del">
          <ac:chgData name="Mariano Genovesi" userId="03bce074-58c7-4ba3-b8d4-b8475313248e" providerId="ADAL" clId="{08E8E58E-6072-4D01-A333-5C479F98A2EF}" dt="2024-06-04T18:35:22.089" v="2375" actId="26606"/>
          <ac:spMkLst>
            <pc:docMk/>
            <pc:sldMk cId="2311855251" sldId="368"/>
            <ac:spMk id="14" creationId="{BC4C4868-CB8F-4AF9-9CDB-8108F2C19B67}"/>
          </ac:spMkLst>
        </pc:spChg>
        <pc:spChg chg="del">
          <ac:chgData name="Mariano Genovesi" userId="03bce074-58c7-4ba3-b8d4-b8475313248e" providerId="ADAL" clId="{08E8E58E-6072-4D01-A333-5C479F98A2EF}" dt="2024-06-04T18:35:22.089" v="2375" actId="26606"/>
          <ac:spMkLst>
            <pc:docMk/>
            <pc:sldMk cId="2311855251" sldId="368"/>
            <ac:spMk id="16" creationId="{375E0459-6403-40CD-989D-56A4407CA12E}"/>
          </ac:spMkLst>
        </pc:spChg>
        <pc:spChg chg="del">
          <ac:chgData name="Mariano Genovesi" userId="03bce074-58c7-4ba3-b8d4-b8475313248e" providerId="ADAL" clId="{08E8E58E-6072-4D01-A333-5C479F98A2EF}" dt="2024-06-04T18:35:22.089" v="2375" actId="26606"/>
          <ac:spMkLst>
            <pc:docMk/>
            <pc:sldMk cId="2311855251" sldId="368"/>
            <ac:spMk id="18" creationId="{53E5B1A8-3AC9-4BD1-9BBC-78CA94F2D1BA}"/>
          </ac:spMkLst>
        </pc:spChg>
        <pc:spChg chg="add">
          <ac:chgData name="Mariano Genovesi" userId="03bce074-58c7-4ba3-b8d4-b8475313248e" providerId="ADAL" clId="{08E8E58E-6072-4D01-A333-5C479F98A2EF}" dt="2024-06-04T18:35:22.089" v="2375" actId="26606"/>
          <ac:spMkLst>
            <pc:docMk/>
            <pc:sldMk cId="2311855251" sldId="368"/>
            <ac:spMk id="23" creationId="{09588DA8-065E-4F6F-8EFD-43104AB2E0CF}"/>
          </ac:spMkLst>
        </pc:spChg>
        <pc:spChg chg="add">
          <ac:chgData name="Mariano Genovesi" userId="03bce074-58c7-4ba3-b8d4-b8475313248e" providerId="ADAL" clId="{08E8E58E-6072-4D01-A333-5C479F98A2EF}" dt="2024-06-04T18:35:22.089" v="2375" actId="26606"/>
          <ac:spMkLst>
            <pc:docMk/>
            <pc:sldMk cId="2311855251" sldId="368"/>
            <ac:spMk id="25" creationId="{C4285719-470E-454C-AF62-8323075F1F5B}"/>
          </ac:spMkLst>
        </pc:spChg>
        <pc:spChg chg="add">
          <ac:chgData name="Mariano Genovesi" userId="03bce074-58c7-4ba3-b8d4-b8475313248e" providerId="ADAL" clId="{08E8E58E-6072-4D01-A333-5C479F98A2EF}" dt="2024-06-04T18:35:22.089" v="2375" actId="26606"/>
          <ac:spMkLst>
            <pc:docMk/>
            <pc:sldMk cId="2311855251" sldId="368"/>
            <ac:spMk id="27" creationId="{CD9FE4EF-C4D8-49A0-B2FF-81D8DB7D8A24}"/>
          </ac:spMkLst>
        </pc:spChg>
        <pc:spChg chg="add">
          <ac:chgData name="Mariano Genovesi" userId="03bce074-58c7-4ba3-b8d4-b8475313248e" providerId="ADAL" clId="{08E8E58E-6072-4D01-A333-5C479F98A2EF}" dt="2024-06-04T18:35:22.089" v="2375" actId="26606"/>
          <ac:spMkLst>
            <pc:docMk/>
            <pc:sldMk cId="2311855251" sldId="368"/>
            <ac:spMk id="29" creationId="{4300840D-0A0B-4512-BACA-B439D5B9C57C}"/>
          </ac:spMkLst>
        </pc:spChg>
        <pc:spChg chg="add">
          <ac:chgData name="Mariano Genovesi" userId="03bce074-58c7-4ba3-b8d4-b8475313248e" providerId="ADAL" clId="{08E8E58E-6072-4D01-A333-5C479F98A2EF}" dt="2024-06-04T18:35:22.089" v="2375" actId="26606"/>
          <ac:spMkLst>
            <pc:docMk/>
            <pc:sldMk cId="2311855251" sldId="368"/>
            <ac:spMk id="31" creationId="{D2B78728-A580-49A7-84F9-6EF6F583ADE0}"/>
          </ac:spMkLst>
        </pc:spChg>
        <pc:spChg chg="add">
          <ac:chgData name="Mariano Genovesi" userId="03bce074-58c7-4ba3-b8d4-b8475313248e" providerId="ADAL" clId="{08E8E58E-6072-4D01-A333-5C479F98A2EF}" dt="2024-06-04T18:35:22.089" v="2375" actId="26606"/>
          <ac:spMkLst>
            <pc:docMk/>
            <pc:sldMk cId="2311855251" sldId="368"/>
            <ac:spMk id="33" creationId="{38FAA1A1-D861-433F-88FA-1E9D6FD31D11}"/>
          </ac:spMkLst>
        </pc:spChg>
        <pc:spChg chg="add">
          <ac:chgData name="Mariano Genovesi" userId="03bce074-58c7-4ba3-b8d4-b8475313248e" providerId="ADAL" clId="{08E8E58E-6072-4D01-A333-5C479F98A2EF}" dt="2024-06-04T18:35:22.089" v="2375" actId="26606"/>
          <ac:spMkLst>
            <pc:docMk/>
            <pc:sldMk cId="2311855251" sldId="368"/>
            <ac:spMk id="35" creationId="{8D71EDA1-87BF-4D5D-AB79-F346FD19278A}"/>
          </ac:spMkLst>
        </pc:spChg>
        <pc:picChg chg="del">
          <ac:chgData name="Mariano Genovesi" userId="03bce074-58c7-4ba3-b8d4-b8475313248e" providerId="ADAL" clId="{08E8E58E-6072-4D01-A333-5C479F98A2EF}" dt="2024-06-03T19:28:39.968" v="23" actId="478"/>
          <ac:picMkLst>
            <pc:docMk/>
            <pc:sldMk cId="2311855251" sldId="368"/>
            <ac:picMk id="2" creationId="{EF92238C-D1AC-5A2C-23A6-1EA16064BC0B}"/>
          </ac:picMkLst>
        </pc:picChg>
      </pc:sldChg>
      <pc:sldChg chg="addSp delSp modSp mod addAnim delAnim">
        <pc:chgData name="Mariano Genovesi" userId="03bce074-58c7-4ba3-b8d4-b8475313248e" providerId="ADAL" clId="{08E8E58E-6072-4D01-A333-5C479F98A2EF}" dt="2024-06-04T18:46:31.831" v="2546" actId="26606"/>
        <pc:sldMkLst>
          <pc:docMk/>
          <pc:sldMk cId="3740387353" sldId="369"/>
        </pc:sldMkLst>
        <pc:spChg chg="mod">
          <ac:chgData name="Mariano Genovesi" userId="03bce074-58c7-4ba3-b8d4-b8475313248e" providerId="ADAL" clId="{08E8E58E-6072-4D01-A333-5C479F98A2EF}" dt="2024-06-04T18:46:31.831" v="2546" actId="26606"/>
          <ac:spMkLst>
            <pc:docMk/>
            <pc:sldMk cId="3740387353" sldId="369"/>
            <ac:spMk id="4" creationId="{9FB459E2-D562-CCFA-2568-DC03D2EAC375}"/>
          </ac:spMkLst>
        </pc:spChg>
        <pc:spChg chg="mod">
          <ac:chgData name="Mariano Genovesi" userId="03bce074-58c7-4ba3-b8d4-b8475313248e" providerId="ADAL" clId="{08E8E58E-6072-4D01-A333-5C479F98A2EF}" dt="2024-06-04T18:46:31.831" v="2546" actId="26606"/>
          <ac:spMkLst>
            <pc:docMk/>
            <pc:sldMk cId="3740387353" sldId="369"/>
            <ac:spMk id="5" creationId="{31ADE625-CFBD-A295-A8A1-8C7314FCAB48}"/>
          </ac:spMkLst>
        </pc:spChg>
        <pc:spChg chg="add del">
          <ac:chgData name="Mariano Genovesi" userId="03bce074-58c7-4ba3-b8d4-b8475313248e" providerId="ADAL" clId="{08E8E58E-6072-4D01-A333-5C479F98A2EF}" dt="2024-06-04T18:46:31.831" v="2546" actId="26606"/>
          <ac:spMkLst>
            <pc:docMk/>
            <pc:sldMk cId="3740387353" sldId="369"/>
            <ac:spMk id="10" creationId="{1B15ED52-F352-441B-82BF-E0EA34836D08}"/>
          </ac:spMkLst>
        </pc:spChg>
        <pc:spChg chg="add del">
          <ac:chgData name="Mariano Genovesi" userId="03bce074-58c7-4ba3-b8d4-b8475313248e" providerId="ADAL" clId="{08E8E58E-6072-4D01-A333-5C479F98A2EF}" dt="2024-06-04T18:46:31.831" v="2546" actId="26606"/>
          <ac:spMkLst>
            <pc:docMk/>
            <pc:sldMk cId="3740387353" sldId="369"/>
            <ac:spMk id="12" creationId="{3B2E3793-BFE6-45A2-9B7B-E18844431C99}"/>
          </ac:spMkLst>
        </pc:spChg>
        <pc:spChg chg="add del">
          <ac:chgData name="Mariano Genovesi" userId="03bce074-58c7-4ba3-b8d4-b8475313248e" providerId="ADAL" clId="{08E8E58E-6072-4D01-A333-5C479F98A2EF}" dt="2024-06-04T18:46:31.831" v="2546" actId="26606"/>
          <ac:spMkLst>
            <pc:docMk/>
            <pc:sldMk cId="3740387353" sldId="369"/>
            <ac:spMk id="14" creationId="{BC4C4868-CB8F-4AF9-9CDB-8108F2C19B67}"/>
          </ac:spMkLst>
        </pc:spChg>
        <pc:spChg chg="add del">
          <ac:chgData name="Mariano Genovesi" userId="03bce074-58c7-4ba3-b8d4-b8475313248e" providerId="ADAL" clId="{08E8E58E-6072-4D01-A333-5C479F98A2EF}" dt="2024-06-04T18:46:31.831" v="2546" actId="26606"/>
          <ac:spMkLst>
            <pc:docMk/>
            <pc:sldMk cId="3740387353" sldId="369"/>
            <ac:spMk id="16" creationId="{375E0459-6403-40CD-989D-56A4407CA12E}"/>
          </ac:spMkLst>
        </pc:spChg>
        <pc:spChg chg="add del">
          <ac:chgData name="Mariano Genovesi" userId="03bce074-58c7-4ba3-b8d4-b8475313248e" providerId="ADAL" clId="{08E8E58E-6072-4D01-A333-5C479F98A2EF}" dt="2024-06-04T18:46:31.831" v="2546" actId="26606"/>
          <ac:spMkLst>
            <pc:docMk/>
            <pc:sldMk cId="3740387353" sldId="369"/>
            <ac:spMk id="18" creationId="{53E5B1A8-3AC9-4BD1-9BBC-78CA94F2D1BA}"/>
          </ac:spMkLst>
        </pc:spChg>
        <pc:spChg chg="add">
          <ac:chgData name="Mariano Genovesi" userId="03bce074-58c7-4ba3-b8d4-b8475313248e" providerId="ADAL" clId="{08E8E58E-6072-4D01-A333-5C479F98A2EF}" dt="2024-06-04T18:46:31.831" v="2546" actId="26606"/>
          <ac:spMkLst>
            <pc:docMk/>
            <pc:sldMk cId="3740387353" sldId="369"/>
            <ac:spMk id="24" creationId="{9B7AD9F6-8CE7-4299-8FC6-328F4DCD3FF9}"/>
          </ac:spMkLst>
        </pc:spChg>
        <pc:spChg chg="add">
          <ac:chgData name="Mariano Genovesi" userId="03bce074-58c7-4ba3-b8d4-b8475313248e" providerId="ADAL" clId="{08E8E58E-6072-4D01-A333-5C479F98A2EF}" dt="2024-06-04T18:46:31.831" v="2546" actId="26606"/>
          <ac:spMkLst>
            <pc:docMk/>
            <pc:sldMk cId="3740387353" sldId="369"/>
            <ac:spMk id="26" creationId="{82580482-BA80-420A-8A05-C58E97F26B21}"/>
          </ac:spMkLst>
        </pc:spChg>
        <pc:picChg chg="del">
          <ac:chgData name="Mariano Genovesi" userId="03bce074-58c7-4ba3-b8d4-b8475313248e" providerId="ADAL" clId="{08E8E58E-6072-4D01-A333-5C479F98A2EF}" dt="2024-06-03T19:26:57.983" v="9" actId="478"/>
          <ac:picMkLst>
            <pc:docMk/>
            <pc:sldMk cId="3740387353" sldId="369"/>
            <ac:picMk id="2" creationId="{EF92238C-D1AC-5A2C-23A6-1EA16064BC0B}"/>
          </ac:picMkLst>
        </pc:picChg>
        <pc:picChg chg="add del">
          <ac:chgData name="Mariano Genovesi" userId="03bce074-58c7-4ba3-b8d4-b8475313248e" providerId="ADAL" clId="{08E8E58E-6072-4D01-A333-5C479F98A2EF}" dt="2024-06-04T13:21:38.662" v="1229" actId="26606"/>
          <ac:picMkLst>
            <pc:docMk/>
            <pc:sldMk cId="3740387353" sldId="369"/>
            <ac:picMk id="20" creationId="{6AFCF64E-AC17-125F-4FF2-6220527776BF}"/>
          </ac:picMkLst>
        </pc:picChg>
        <pc:picChg chg="add">
          <ac:chgData name="Mariano Genovesi" userId="03bce074-58c7-4ba3-b8d4-b8475313248e" providerId="ADAL" clId="{08E8E58E-6072-4D01-A333-5C479F98A2EF}" dt="2024-06-04T18:46:31.831" v="2546" actId="26606"/>
          <ac:picMkLst>
            <pc:docMk/>
            <pc:sldMk cId="3740387353" sldId="369"/>
            <ac:picMk id="21" creationId="{AD253866-2865-3F67-CE42-816A186DF5C5}"/>
          </ac:picMkLst>
        </pc:picChg>
      </pc:sldChg>
      <pc:sldChg chg="addSp delSp modSp mod">
        <pc:chgData name="Mariano Genovesi" userId="03bce074-58c7-4ba3-b8d4-b8475313248e" providerId="ADAL" clId="{08E8E58E-6072-4D01-A333-5C479F98A2EF}" dt="2024-06-04T18:44:52.179" v="2530" actId="26606"/>
        <pc:sldMkLst>
          <pc:docMk/>
          <pc:sldMk cId="3940663410" sldId="370"/>
        </pc:sldMkLst>
        <pc:spChg chg="mod">
          <ac:chgData name="Mariano Genovesi" userId="03bce074-58c7-4ba3-b8d4-b8475313248e" providerId="ADAL" clId="{08E8E58E-6072-4D01-A333-5C479F98A2EF}" dt="2024-06-04T18:44:52.179" v="2530" actId="26606"/>
          <ac:spMkLst>
            <pc:docMk/>
            <pc:sldMk cId="3940663410" sldId="370"/>
            <ac:spMk id="4" creationId="{9FB459E2-D562-CCFA-2568-DC03D2EAC375}"/>
          </ac:spMkLst>
        </pc:spChg>
        <pc:spChg chg="mod">
          <ac:chgData name="Mariano Genovesi" userId="03bce074-58c7-4ba3-b8d4-b8475313248e" providerId="ADAL" clId="{08E8E58E-6072-4D01-A333-5C479F98A2EF}" dt="2024-06-04T18:44:52.179" v="2530" actId="26606"/>
          <ac:spMkLst>
            <pc:docMk/>
            <pc:sldMk cId="3940663410" sldId="370"/>
            <ac:spMk id="5" creationId="{31ADE625-CFBD-A295-A8A1-8C7314FCAB48}"/>
          </ac:spMkLst>
        </pc:spChg>
        <pc:spChg chg="del">
          <ac:chgData name="Mariano Genovesi" userId="03bce074-58c7-4ba3-b8d4-b8475313248e" providerId="ADAL" clId="{08E8E58E-6072-4D01-A333-5C479F98A2EF}" dt="2024-06-04T18:44:52.179" v="2530" actId="26606"/>
          <ac:spMkLst>
            <pc:docMk/>
            <pc:sldMk cId="3940663410" sldId="370"/>
            <ac:spMk id="10" creationId="{1B15ED52-F352-441B-82BF-E0EA34836D08}"/>
          </ac:spMkLst>
        </pc:spChg>
        <pc:spChg chg="del">
          <ac:chgData name="Mariano Genovesi" userId="03bce074-58c7-4ba3-b8d4-b8475313248e" providerId="ADAL" clId="{08E8E58E-6072-4D01-A333-5C479F98A2EF}" dt="2024-06-04T18:44:52.179" v="2530" actId="26606"/>
          <ac:spMkLst>
            <pc:docMk/>
            <pc:sldMk cId="3940663410" sldId="370"/>
            <ac:spMk id="12" creationId="{3B2E3793-BFE6-45A2-9B7B-E18844431C99}"/>
          </ac:spMkLst>
        </pc:spChg>
        <pc:spChg chg="del">
          <ac:chgData name="Mariano Genovesi" userId="03bce074-58c7-4ba3-b8d4-b8475313248e" providerId="ADAL" clId="{08E8E58E-6072-4D01-A333-5C479F98A2EF}" dt="2024-06-04T18:44:52.179" v="2530" actId="26606"/>
          <ac:spMkLst>
            <pc:docMk/>
            <pc:sldMk cId="3940663410" sldId="370"/>
            <ac:spMk id="14" creationId="{BC4C4868-CB8F-4AF9-9CDB-8108F2C19B67}"/>
          </ac:spMkLst>
        </pc:spChg>
        <pc:spChg chg="del">
          <ac:chgData name="Mariano Genovesi" userId="03bce074-58c7-4ba3-b8d4-b8475313248e" providerId="ADAL" clId="{08E8E58E-6072-4D01-A333-5C479F98A2EF}" dt="2024-06-04T18:44:52.179" v="2530" actId="26606"/>
          <ac:spMkLst>
            <pc:docMk/>
            <pc:sldMk cId="3940663410" sldId="370"/>
            <ac:spMk id="16" creationId="{375E0459-6403-40CD-989D-56A4407CA12E}"/>
          </ac:spMkLst>
        </pc:spChg>
        <pc:spChg chg="del">
          <ac:chgData name="Mariano Genovesi" userId="03bce074-58c7-4ba3-b8d4-b8475313248e" providerId="ADAL" clId="{08E8E58E-6072-4D01-A333-5C479F98A2EF}" dt="2024-06-04T18:44:52.179" v="2530" actId="26606"/>
          <ac:spMkLst>
            <pc:docMk/>
            <pc:sldMk cId="3940663410" sldId="370"/>
            <ac:spMk id="18" creationId="{53E5B1A8-3AC9-4BD1-9BBC-78CA94F2D1BA}"/>
          </ac:spMkLst>
        </pc:spChg>
        <pc:spChg chg="add">
          <ac:chgData name="Mariano Genovesi" userId="03bce074-58c7-4ba3-b8d4-b8475313248e" providerId="ADAL" clId="{08E8E58E-6072-4D01-A333-5C479F98A2EF}" dt="2024-06-04T18:44:52.179" v="2530" actId="26606"/>
          <ac:spMkLst>
            <pc:docMk/>
            <pc:sldMk cId="3940663410" sldId="370"/>
            <ac:spMk id="23" creationId="{09588DA8-065E-4F6F-8EFD-43104AB2E0CF}"/>
          </ac:spMkLst>
        </pc:spChg>
        <pc:spChg chg="add">
          <ac:chgData name="Mariano Genovesi" userId="03bce074-58c7-4ba3-b8d4-b8475313248e" providerId="ADAL" clId="{08E8E58E-6072-4D01-A333-5C479F98A2EF}" dt="2024-06-04T18:44:52.179" v="2530" actId="26606"/>
          <ac:spMkLst>
            <pc:docMk/>
            <pc:sldMk cId="3940663410" sldId="370"/>
            <ac:spMk id="25" creationId="{C4285719-470E-454C-AF62-8323075F1F5B}"/>
          </ac:spMkLst>
        </pc:spChg>
        <pc:spChg chg="add">
          <ac:chgData name="Mariano Genovesi" userId="03bce074-58c7-4ba3-b8d4-b8475313248e" providerId="ADAL" clId="{08E8E58E-6072-4D01-A333-5C479F98A2EF}" dt="2024-06-04T18:44:52.179" v="2530" actId="26606"/>
          <ac:spMkLst>
            <pc:docMk/>
            <pc:sldMk cId="3940663410" sldId="370"/>
            <ac:spMk id="27" creationId="{CD9FE4EF-C4D8-49A0-B2FF-81D8DB7D8A24}"/>
          </ac:spMkLst>
        </pc:spChg>
        <pc:spChg chg="add">
          <ac:chgData name="Mariano Genovesi" userId="03bce074-58c7-4ba3-b8d4-b8475313248e" providerId="ADAL" clId="{08E8E58E-6072-4D01-A333-5C479F98A2EF}" dt="2024-06-04T18:44:52.179" v="2530" actId="26606"/>
          <ac:spMkLst>
            <pc:docMk/>
            <pc:sldMk cId="3940663410" sldId="370"/>
            <ac:spMk id="29" creationId="{4300840D-0A0B-4512-BACA-B439D5B9C57C}"/>
          </ac:spMkLst>
        </pc:spChg>
        <pc:spChg chg="add">
          <ac:chgData name="Mariano Genovesi" userId="03bce074-58c7-4ba3-b8d4-b8475313248e" providerId="ADAL" clId="{08E8E58E-6072-4D01-A333-5C479F98A2EF}" dt="2024-06-04T18:44:52.179" v="2530" actId="26606"/>
          <ac:spMkLst>
            <pc:docMk/>
            <pc:sldMk cId="3940663410" sldId="370"/>
            <ac:spMk id="31" creationId="{D2B78728-A580-49A7-84F9-6EF6F583ADE0}"/>
          </ac:spMkLst>
        </pc:spChg>
        <pc:spChg chg="add">
          <ac:chgData name="Mariano Genovesi" userId="03bce074-58c7-4ba3-b8d4-b8475313248e" providerId="ADAL" clId="{08E8E58E-6072-4D01-A333-5C479F98A2EF}" dt="2024-06-04T18:44:52.179" v="2530" actId="26606"/>
          <ac:spMkLst>
            <pc:docMk/>
            <pc:sldMk cId="3940663410" sldId="370"/>
            <ac:spMk id="33" creationId="{38FAA1A1-D861-433F-88FA-1E9D6FD31D11}"/>
          </ac:spMkLst>
        </pc:spChg>
        <pc:spChg chg="add">
          <ac:chgData name="Mariano Genovesi" userId="03bce074-58c7-4ba3-b8d4-b8475313248e" providerId="ADAL" clId="{08E8E58E-6072-4D01-A333-5C479F98A2EF}" dt="2024-06-04T18:44:52.179" v="2530" actId="26606"/>
          <ac:spMkLst>
            <pc:docMk/>
            <pc:sldMk cId="3940663410" sldId="370"/>
            <ac:spMk id="35" creationId="{8D71EDA1-87BF-4D5D-AB79-F346FD19278A}"/>
          </ac:spMkLst>
        </pc:spChg>
        <pc:picChg chg="del">
          <ac:chgData name="Mariano Genovesi" userId="03bce074-58c7-4ba3-b8d4-b8475313248e" providerId="ADAL" clId="{08E8E58E-6072-4D01-A333-5C479F98A2EF}" dt="2024-06-03T19:29:45.024" v="38" actId="478"/>
          <ac:picMkLst>
            <pc:docMk/>
            <pc:sldMk cId="3940663410" sldId="370"/>
            <ac:picMk id="2" creationId="{EF92238C-D1AC-5A2C-23A6-1EA16064BC0B}"/>
          </ac:picMkLst>
        </pc:picChg>
      </pc:sldChg>
      <pc:sldChg chg="addSp delSp modSp mod">
        <pc:chgData name="Mariano Genovesi" userId="03bce074-58c7-4ba3-b8d4-b8475313248e" providerId="ADAL" clId="{08E8E58E-6072-4D01-A333-5C479F98A2EF}" dt="2024-06-04T18:44:55.512" v="2531" actId="26606"/>
        <pc:sldMkLst>
          <pc:docMk/>
          <pc:sldMk cId="1294080447" sldId="371"/>
        </pc:sldMkLst>
        <pc:spChg chg="mod">
          <ac:chgData name="Mariano Genovesi" userId="03bce074-58c7-4ba3-b8d4-b8475313248e" providerId="ADAL" clId="{08E8E58E-6072-4D01-A333-5C479F98A2EF}" dt="2024-06-04T18:44:55.512" v="2531" actId="26606"/>
          <ac:spMkLst>
            <pc:docMk/>
            <pc:sldMk cId="1294080447" sldId="371"/>
            <ac:spMk id="4" creationId="{9FB459E2-D562-CCFA-2568-DC03D2EAC375}"/>
          </ac:spMkLst>
        </pc:spChg>
        <pc:spChg chg="mod">
          <ac:chgData name="Mariano Genovesi" userId="03bce074-58c7-4ba3-b8d4-b8475313248e" providerId="ADAL" clId="{08E8E58E-6072-4D01-A333-5C479F98A2EF}" dt="2024-06-04T18:44:55.512" v="2531" actId="26606"/>
          <ac:spMkLst>
            <pc:docMk/>
            <pc:sldMk cId="1294080447" sldId="371"/>
            <ac:spMk id="5" creationId="{31ADE625-CFBD-A295-A8A1-8C7314FCAB48}"/>
          </ac:spMkLst>
        </pc:spChg>
        <pc:spChg chg="del">
          <ac:chgData name="Mariano Genovesi" userId="03bce074-58c7-4ba3-b8d4-b8475313248e" providerId="ADAL" clId="{08E8E58E-6072-4D01-A333-5C479F98A2EF}" dt="2024-06-04T18:44:55.512" v="2531" actId="26606"/>
          <ac:spMkLst>
            <pc:docMk/>
            <pc:sldMk cId="1294080447" sldId="371"/>
            <ac:spMk id="10" creationId="{1B15ED52-F352-441B-82BF-E0EA34836D08}"/>
          </ac:spMkLst>
        </pc:spChg>
        <pc:spChg chg="del">
          <ac:chgData name="Mariano Genovesi" userId="03bce074-58c7-4ba3-b8d4-b8475313248e" providerId="ADAL" clId="{08E8E58E-6072-4D01-A333-5C479F98A2EF}" dt="2024-06-04T18:44:55.512" v="2531" actId="26606"/>
          <ac:spMkLst>
            <pc:docMk/>
            <pc:sldMk cId="1294080447" sldId="371"/>
            <ac:spMk id="12" creationId="{3B2E3793-BFE6-45A2-9B7B-E18844431C99}"/>
          </ac:spMkLst>
        </pc:spChg>
        <pc:spChg chg="del">
          <ac:chgData name="Mariano Genovesi" userId="03bce074-58c7-4ba3-b8d4-b8475313248e" providerId="ADAL" clId="{08E8E58E-6072-4D01-A333-5C479F98A2EF}" dt="2024-06-04T18:44:55.512" v="2531" actId="26606"/>
          <ac:spMkLst>
            <pc:docMk/>
            <pc:sldMk cId="1294080447" sldId="371"/>
            <ac:spMk id="14" creationId="{BC4C4868-CB8F-4AF9-9CDB-8108F2C19B67}"/>
          </ac:spMkLst>
        </pc:spChg>
        <pc:spChg chg="del">
          <ac:chgData name="Mariano Genovesi" userId="03bce074-58c7-4ba3-b8d4-b8475313248e" providerId="ADAL" clId="{08E8E58E-6072-4D01-A333-5C479F98A2EF}" dt="2024-06-04T18:44:55.512" v="2531" actId="26606"/>
          <ac:spMkLst>
            <pc:docMk/>
            <pc:sldMk cId="1294080447" sldId="371"/>
            <ac:spMk id="16" creationId="{375E0459-6403-40CD-989D-56A4407CA12E}"/>
          </ac:spMkLst>
        </pc:spChg>
        <pc:spChg chg="del">
          <ac:chgData name="Mariano Genovesi" userId="03bce074-58c7-4ba3-b8d4-b8475313248e" providerId="ADAL" clId="{08E8E58E-6072-4D01-A333-5C479F98A2EF}" dt="2024-06-04T18:44:55.512" v="2531" actId="26606"/>
          <ac:spMkLst>
            <pc:docMk/>
            <pc:sldMk cId="1294080447" sldId="371"/>
            <ac:spMk id="18" creationId="{53E5B1A8-3AC9-4BD1-9BBC-78CA94F2D1BA}"/>
          </ac:spMkLst>
        </pc:spChg>
        <pc:spChg chg="add">
          <ac:chgData name="Mariano Genovesi" userId="03bce074-58c7-4ba3-b8d4-b8475313248e" providerId="ADAL" clId="{08E8E58E-6072-4D01-A333-5C479F98A2EF}" dt="2024-06-04T18:44:55.512" v="2531" actId="26606"/>
          <ac:spMkLst>
            <pc:docMk/>
            <pc:sldMk cId="1294080447" sldId="371"/>
            <ac:spMk id="23" creationId="{09588DA8-065E-4F6F-8EFD-43104AB2E0CF}"/>
          </ac:spMkLst>
        </pc:spChg>
        <pc:spChg chg="add">
          <ac:chgData name="Mariano Genovesi" userId="03bce074-58c7-4ba3-b8d4-b8475313248e" providerId="ADAL" clId="{08E8E58E-6072-4D01-A333-5C479F98A2EF}" dt="2024-06-04T18:44:55.512" v="2531" actId="26606"/>
          <ac:spMkLst>
            <pc:docMk/>
            <pc:sldMk cId="1294080447" sldId="371"/>
            <ac:spMk id="25" creationId="{C4285719-470E-454C-AF62-8323075F1F5B}"/>
          </ac:spMkLst>
        </pc:spChg>
        <pc:spChg chg="add">
          <ac:chgData name="Mariano Genovesi" userId="03bce074-58c7-4ba3-b8d4-b8475313248e" providerId="ADAL" clId="{08E8E58E-6072-4D01-A333-5C479F98A2EF}" dt="2024-06-04T18:44:55.512" v="2531" actId="26606"/>
          <ac:spMkLst>
            <pc:docMk/>
            <pc:sldMk cId="1294080447" sldId="371"/>
            <ac:spMk id="27" creationId="{CD9FE4EF-C4D8-49A0-B2FF-81D8DB7D8A24}"/>
          </ac:spMkLst>
        </pc:spChg>
        <pc:spChg chg="add">
          <ac:chgData name="Mariano Genovesi" userId="03bce074-58c7-4ba3-b8d4-b8475313248e" providerId="ADAL" clId="{08E8E58E-6072-4D01-A333-5C479F98A2EF}" dt="2024-06-04T18:44:55.512" v="2531" actId="26606"/>
          <ac:spMkLst>
            <pc:docMk/>
            <pc:sldMk cId="1294080447" sldId="371"/>
            <ac:spMk id="29" creationId="{4300840D-0A0B-4512-BACA-B439D5B9C57C}"/>
          </ac:spMkLst>
        </pc:spChg>
        <pc:spChg chg="add">
          <ac:chgData name="Mariano Genovesi" userId="03bce074-58c7-4ba3-b8d4-b8475313248e" providerId="ADAL" clId="{08E8E58E-6072-4D01-A333-5C479F98A2EF}" dt="2024-06-04T18:44:55.512" v="2531" actId="26606"/>
          <ac:spMkLst>
            <pc:docMk/>
            <pc:sldMk cId="1294080447" sldId="371"/>
            <ac:spMk id="31" creationId="{D2B78728-A580-49A7-84F9-6EF6F583ADE0}"/>
          </ac:spMkLst>
        </pc:spChg>
        <pc:spChg chg="add">
          <ac:chgData name="Mariano Genovesi" userId="03bce074-58c7-4ba3-b8d4-b8475313248e" providerId="ADAL" clId="{08E8E58E-6072-4D01-A333-5C479F98A2EF}" dt="2024-06-04T18:44:55.512" v="2531" actId="26606"/>
          <ac:spMkLst>
            <pc:docMk/>
            <pc:sldMk cId="1294080447" sldId="371"/>
            <ac:spMk id="33" creationId="{38FAA1A1-D861-433F-88FA-1E9D6FD31D11}"/>
          </ac:spMkLst>
        </pc:spChg>
        <pc:spChg chg="add">
          <ac:chgData name="Mariano Genovesi" userId="03bce074-58c7-4ba3-b8d4-b8475313248e" providerId="ADAL" clId="{08E8E58E-6072-4D01-A333-5C479F98A2EF}" dt="2024-06-04T18:44:55.512" v="2531" actId="26606"/>
          <ac:spMkLst>
            <pc:docMk/>
            <pc:sldMk cId="1294080447" sldId="371"/>
            <ac:spMk id="35" creationId="{8D71EDA1-87BF-4D5D-AB79-F346FD19278A}"/>
          </ac:spMkLst>
        </pc:spChg>
        <pc:picChg chg="del">
          <ac:chgData name="Mariano Genovesi" userId="03bce074-58c7-4ba3-b8d4-b8475313248e" providerId="ADAL" clId="{08E8E58E-6072-4D01-A333-5C479F98A2EF}" dt="2024-06-03T19:29:48.280" v="39" actId="478"/>
          <ac:picMkLst>
            <pc:docMk/>
            <pc:sldMk cId="1294080447" sldId="371"/>
            <ac:picMk id="2" creationId="{EF92238C-D1AC-5A2C-23A6-1EA16064BC0B}"/>
          </ac:picMkLst>
        </pc:picChg>
      </pc:sldChg>
      <pc:sldChg chg="addSp delSp modSp mod">
        <pc:chgData name="Mariano Genovesi" userId="03bce074-58c7-4ba3-b8d4-b8475313248e" providerId="ADAL" clId="{08E8E58E-6072-4D01-A333-5C479F98A2EF}" dt="2024-06-04T18:45:03.460" v="2532" actId="26606"/>
        <pc:sldMkLst>
          <pc:docMk/>
          <pc:sldMk cId="827466718" sldId="372"/>
        </pc:sldMkLst>
        <pc:spChg chg="mod">
          <ac:chgData name="Mariano Genovesi" userId="03bce074-58c7-4ba3-b8d4-b8475313248e" providerId="ADAL" clId="{08E8E58E-6072-4D01-A333-5C479F98A2EF}" dt="2024-06-04T18:45:03.460" v="2532" actId="26606"/>
          <ac:spMkLst>
            <pc:docMk/>
            <pc:sldMk cId="827466718" sldId="372"/>
            <ac:spMk id="4" creationId="{9FB459E2-D562-CCFA-2568-DC03D2EAC375}"/>
          </ac:spMkLst>
        </pc:spChg>
        <pc:spChg chg="mod">
          <ac:chgData name="Mariano Genovesi" userId="03bce074-58c7-4ba3-b8d4-b8475313248e" providerId="ADAL" clId="{08E8E58E-6072-4D01-A333-5C479F98A2EF}" dt="2024-06-04T18:45:03.460" v="2532" actId="26606"/>
          <ac:spMkLst>
            <pc:docMk/>
            <pc:sldMk cId="827466718" sldId="372"/>
            <ac:spMk id="5" creationId="{31ADE625-CFBD-A295-A8A1-8C7314FCAB48}"/>
          </ac:spMkLst>
        </pc:spChg>
        <pc:spChg chg="del">
          <ac:chgData name="Mariano Genovesi" userId="03bce074-58c7-4ba3-b8d4-b8475313248e" providerId="ADAL" clId="{08E8E58E-6072-4D01-A333-5C479F98A2EF}" dt="2024-06-04T18:45:03.460" v="2532" actId="26606"/>
          <ac:spMkLst>
            <pc:docMk/>
            <pc:sldMk cId="827466718" sldId="372"/>
            <ac:spMk id="10" creationId="{1B15ED52-F352-441B-82BF-E0EA34836D08}"/>
          </ac:spMkLst>
        </pc:spChg>
        <pc:spChg chg="del">
          <ac:chgData name="Mariano Genovesi" userId="03bce074-58c7-4ba3-b8d4-b8475313248e" providerId="ADAL" clId="{08E8E58E-6072-4D01-A333-5C479F98A2EF}" dt="2024-06-04T18:45:03.460" v="2532" actId="26606"/>
          <ac:spMkLst>
            <pc:docMk/>
            <pc:sldMk cId="827466718" sldId="372"/>
            <ac:spMk id="12" creationId="{3B2E3793-BFE6-45A2-9B7B-E18844431C99}"/>
          </ac:spMkLst>
        </pc:spChg>
        <pc:spChg chg="del">
          <ac:chgData name="Mariano Genovesi" userId="03bce074-58c7-4ba3-b8d4-b8475313248e" providerId="ADAL" clId="{08E8E58E-6072-4D01-A333-5C479F98A2EF}" dt="2024-06-04T18:45:03.460" v="2532" actId="26606"/>
          <ac:spMkLst>
            <pc:docMk/>
            <pc:sldMk cId="827466718" sldId="372"/>
            <ac:spMk id="14" creationId="{BC4C4868-CB8F-4AF9-9CDB-8108F2C19B67}"/>
          </ac:spMkLst>
        </pc:spChg>
        <pc:spChg chg="del">
          <ac:chgData name="Mariano Genovesi" userId="03bce074-58c7-4ba3-b8d4-b8475313248e" providerId="ADAL" clId="{08E8E58E-6072-4D01-A333-5C479F98A2EF}" dt="2024-06-04T18:45:03.460" v="2532" actId="26606"/>
          <ac:spMkLst>
            <pc:docMk/>
            <pc:sldMk cId="827466718" sldId="372"/>
            <ac:spMk id="16" creationId="{375E0459-6403-40CD-989D-56A4407CA12E}"/>
          </ac:spMkLst>
        </pc:spChg>
        <pc:spChg chg="del">
          <ac:chgData name="Mariano Genovesi" userId="03bce074-58c7-4ba3-b8d4-b8475313248e" providerId="ADAL" clId="{08E8E58E-6072-4D01-A333-5C479F98A2EF}" dt="2024-06-04T18:45:03.460" v="2532" actId="26606"/>
          <ac:spMkLst>
            <pc:docMk/>
            <pc:sldMk cId="827466718" sldId="372"/>
            <ac:spMk id="18" creationId="{53E5B1A8-3AC9-4BD1-9BBC-78CA94F2D1BA}"/>
          </ac:spMkLst>
        </pc:spChg>
        <pc:spChg chg="add">
          <ac:chgData name="Mariano Genovesi" userId="03bce074-58c7-4ba3-b8d4-b8475313248e" providerId="ADAL" clId="{08E8E58E-6072-4D01-A333-5C479F98A2EF}" dt="2024-06-04T18:45:03.460" v="2532" actId="26606"/>
          <ac:spMkLst>
            <pc:docMk/>
            <pc:sldMk cId="827466718" sldId="372"/>
            <ac:spMk id="23" creationId="{09588DA8-065E-4F6F-8EFD-43104AB2E0CF}"/>
          </ac:spMkLst>
        </pc:spChg>
        <pc:spChg chg="add">
          <ac:chgData name="Mariano Genovesi" userId="03bce074-58c7-4ba3-b8d4-b8475313248e" providerId="ADAL" clId="{08E8E58E-6072-4D01-A333-5C479F98A2EF}" dt="2024-06-04T18:45:03.460" v="2532" actId="26606"/>
          <ac:spMkLst>
            <pc:docMk/>
            <pc:sldMk cId="827466718" sldId="372"/>
            <ac:spMk id="25" creationId="{C4285719-470E-454C-AF62-8323075F1F5B}"/>
          </ac:spMkLst>
        </pc:spChg>
        <pc:spChg chg="add">
          <ac:chgData name="Mariano Genovesi" userId="03bce074-58c7-4ba3-b8d4-b8475313248e" providerId="ADAL" clId="{08E8E58E-6072-4D01-A333-5C479F98A2EF}" dt="2024-06-04T18:45:03.460" v="2532" actId="26606"/>
          <ac:spMkLst>
            <pc:docMk/>
            <pc:sldMk cId="827466718" sldId="372"/>
            <ac:spMk id="27" creationId="{CD9FE4EF-C4D8-49A0-B2FF-81D8DB7D8A24}"/>
          </ac:spMkLst>
        </pc:spChg>
        <pc:spChg chg="add">
          <ac:chgData name="Mariano Genovesi" userId="03bce074-58c7-4ba3-b8d4-b8475313248e" providerId="ADAL" clId="{08E8E58E-6072-4D01-A333-5C479F98A2EF}" dt="2024-06-04T18:45:03.460" v="2532" actId="26606"/>
          <ac:spMkLst>
            <pc:docMk/>
            <pc:sldMk cId="827466718" sldId="372"/>
            <ac:spMk id="29" creationId="{4300840D-0A0B-4512-BACA-B439D5B9C57C}"/>
          </ac:spMkLst>
        </pc:spChg>
        <pc:spChg chg="add">
          <ac:chgData name="Mariano Genovesi" userId="03bce074-58c7-4ba3-b8d4-b8475313248e" providerId="ADAL" clId="{08E8E58E-6072-4D01-A333-5C479F98A2EF}" dt="2024-06-04T18:45:03.460" v="2532" actId="26606"/>
          <ac:spMkLst>
            <pc:docMk/>
            <pc:sldMk cId="827466718" sldId="372"/>
            <ac:spMk id="31" creationId="{D2B78728-A580-49A7-84F9-6EF6F583ADE0}"/>
          </ac:spMkLst>
        </pc:spChg>
        <pc:spChg chg="add">
          <ac:chgData name="Mariano Genovesi" userId="03bce074-58c7-4ba3-b8d4-b8475313248e" providerId="ADAL" clId="{08E8E58E-6072-4D01-A333-5C479F98A2EF}" dt="2024-06-04T18:45:03.460" v="2532" actId="26606"/>
          <ac:spMkLst>
            <pc:docMk/>
            <pc:sldMk cId="827466718" sldId="372"/>
            <ac:spMk id="33" creationId="{38FAA1A1-D861-433F-88FA-1E9D6FD31D11}"/>
          </ac:spMkLst>
        </pc:spChg>
        <pc:spChg chg="add">
          <ac:chgData name="Mariano Genovesi" userId="03bce074-58c7-4ba3-b8d4-b8475313248e" providerId="ADAL" clId="{08E8E58E-6072-4D01-A333-5C479F98A2EF}" dt="2024-06-04T18:45:03.460" v="2532" actId="26606"/>
          <ac:spMkLst>
            <pc:docMk/>
            <pc:sldMk cId="827466718" sldId="372"/>
            <ac:spMk id="35" creationId="{8D71EDA1-87BF-4D5D-AB79-F346FD19278A}"/>
          </ac:spMkLst>
        </pc:spChg>
        <pc:picChg chg="del">
          <ac:chgData name="Mariano Genovesi" userId="03bce074-58c7-4ba3-b8d4-b8475313248e" providerId="ADAL" clId="{08E8E58E-6072-4D01-A333-5C479F98A2EF}" dt="2024-06-03T19:29:51.365" v="40" actId="478"/>
          <ac:picMkLst>
            <pc:docMk/>
            <pc:sldMk cId="827466718" sldId="372"/>
            <ac:picMk id="2" creationId="{EF92238C-D1AC-5A2C-23A6-1EA16064BC0B}"/>
          </ac:picMkLst>
        </pc:picChg>
      </pc:sldChg>
      <pc:sldChg chg="addSp delSp modSp mod">
        <pc:chgData name="Mariano Genovesi" userId="03bce074-58c7-4ba3-b8d4-b8475313248e" providerId="ADAL" clId="{08E8E58E-6072-4D01-A333-5C479F98A2EF}" dt="2024-06-04T18:45:13.537" v="2534" actId="26606"/>
        <pc:sldMkLst>
          <pc:docMk/>
          <pc:sldMk cId="2208932068" sldId="373"/>
        </pc:sldMkLst>
        <pc:spChg chg="mod">
          <ac:chgData name="Mariano Genovesi" userId="03bce074-58c7-4ba3-b8d4-b8475313248e" providerId="ADAL" clId="{08E8E58E-6072-4D01-A333-5C479F98A2EF}" dt="2024-06-04T18:45:13.537" v="2534" actId="26606"/>
          <ac:spMkLst>
            <pc:docMk/>
            <pc:sldMk cId="2208932068" sldId="373"/>
            <ac:spMk id="4" creationId="{9FB459E2-D562-CCFA-2568-DC03D2EAC375}"/>
          </ac:spMkLst>
        </pc:spChg>
        <pc:spChg chg="mod">
          <ac:chgData name="Mariano Genovesi" userId="03bce074-58c7-4ba3-b8d4-b8475313248e" providerId="ADAL" clId="{08E8E58E-6072-4D01-A333-5C479F98A2EF}" dt="2024-06-04T18:45:13.537" v="2534" actId="26606"/>
          <ac:spMkLst>
            <pc:docMk/>
            <pc:sldMk cId="2208932068" sldId="373"/>
            <ac:spMk id="5" creationId="{31ADE625-CFBD-A295-A8A1-8C7314FCAB48}"/>
          </ac:spMkLst>
        </pc:spChg>
        <pc:spChg chg="del">
          <ac:chgData name="Mariano Genovesi" userId="03bce074-58c7-4ba3-b8d4-b8475313248e" providerId="ADAL" clId="{08E8E58E-6072-4D01-A333-5C479F98A2EF}" dt="2024-06-04T18:45:13.537" v="2534" actId="26606"/>
          <ac:spMkLst>
            <pc:docMk/>
            <pc:sldMk cId="2208932068" sldId="373"/>
            <ac:spMk id="10" creationId="{1B15ED52-F352-441B-82BF-E0EA34836D08}"/>
          </ac:spMkLst>
        </pc:spChg>
        <pc:spChg chg="del">
          <ac:chgData name="Mariano Genovesi" userId="03bce074-58c7-4ba3-b8d4-b8475313248e" providerId="ADAL" clId="{08E8E58E-6072-4D01-A333-5C479F98A2EF}" dt="2024-06-04T18:45:13.537" v="2534" actId="26606"/>
          <ac:spMkLst>
            <pc:docMk/>
            <pc:sldMk cId="2208932068" sldId="373"/>
            <ac:spMk id="12" creationId="{3B2E3793-BFE6-45A2-9B7B-E18844431C99}"/>
          </ac:spMkLst>
        </pc:spChg>
        <pc:spChg chg="del">
          <ac:chgData name="Mariano Genovesi" userId="03bce074-58c7-4ba3-b8d4-b8475313248e" providerId="ADAL" clId="{08E8E58E-6072-4D01-A333-5C479F98A2EF}" dt="2024-06-04T18:45:13.537" v="2534" actId="26606"/>
          <ac:spMkLst>
            <pc:docMk/>
            <pc:sldMk cId="2208932068" sldId="373"/>
            <ac:spMk id="14" creationId="{BC4C4868-CB8F-4AF9-9CDB-8108F2C19B67}"/>
          </ac:spMkLst>
        </pc:spChg>
        <pc:spChg chg="del">
          <ac:chgData name="Mariano Genovesi" userId="03bce074-58c7-4ba3-b8d4-b8475313248e" providerId="ADAL" clId="{08E8E58E-6072-4D01-A333-5C479F98A2EF}" dt="2024-06-04T18:45:13.537" v="2534" actId="26606"/>
          <ac:spMkLst>
            <pc:docMk/>
            <pc:sldMk cId="2208932068" sldId="373"/>
            <ac:spMk id="16" creationId="{375E0459-6403-40CD-989D-56A4407CA12E}"/>
          </ac:spMkLst>
        </pc:spChg>
        <pc:spChg chg="del">
          <ac:chgData name="Mariano Genovesi" userId="03bce074-58c7-4ba3-b8d4-b8475313248e" providerId="ADAL" clId="{08E8E58E-6072-4D01-A333-5C479F98A2EF}" dt="2024-06-04T18:45:13.537" v="2534" actId="26606"/>
          <ac:spMkLst>
            <pc:docMk/>
            <pc:sldMk cId="2208932068" sldId="373"/>
            <ac:spMk id="18" creationId="{53E5B1A8-3AC9-4BD1-9BBC-78CA94F2D1BA}"/>
          </ac:spMkLst>
        </pc:spChg>
        <pc:spChg chg="add">
          <ac:chgData name="Mariano Genovesi" userId="03bce074-58c7-4ba3-b8d4-b8475313248e" providerId="ADAL" clId="{08E8E58E-6072-4D01-A333-5C479F98A2EF}" dt="2024-06-04T18:45:13.537" v="2534" actId="26606"/>
          <ac:spMkLst>
            <pc:docMk/>
            <pc:sldMk cId="2208932068" sldId="373"/>
            <ac:spMk id="23" creationId="{09588DA8-065E-4F6F-8EFD-43104AB2E0CF}"/>
          </ac:spMkLst>
        </pc:spChg>
        <pc:spChg chg="add">
          <ac:chgData name="Mariano Genovesi" userId="03bce074-58c7-4ba3-b8d4-b8475313248e" providerId="ADAL" clId="{08E8E58E-6072-4D01-A333-5C479F98A2EF}" dt="2024-06-04T18:45:13.537" v="2534" actId="26606"/>
          <ac:spMkLst>
            <pc:docMk/>
            <pc:sldMk cId="2208932068" sldId="373"/>
            <ac:spMk id="25" creationId="{C4285719-470E-454C-AF62-8323075F1F5B}"/>
          </ac:spMkLst>
        </pc:spChg>
        <pc:spChg chg="add">
          <ac:chgData name="Mariano Genovesi" userId="03bce074-58c7-4ba3-b8d4-b8475313248e" providerId="ADAL" clId="{08E8E58E-6072-4D01-A333-5C479F98A2EF}" dt="2024-06-04T18:45:13.537" v="2534" actId="26606"/>
          <ac:spMkLst>
            <pc:docMk/>
            <pc:sldMk cId="2208932068" sldId="373"/>
            <ac:spMk id="27" creationId="{CD9FE4EF-C4D8-49A0-B2FF-81D8DB7D8A24}"/>
          </ac:spMkLst>
        </pc:spChg>
        <pc:spChg chg="add">
          <ac:chgData name="Mariano Genovesi" userId="03bce074-58c7-4ba3-b8d4-b8475313248e" providerId="ADAL" clId="{08E8E58E-6072-4D01-A333-5C479F98A2EF}" dt="2024-06-04T18:45:13.537" v="2534" actId="26606"/>
          <ac:spMkLst>
            <pc:docMk/>
            <pc:sldMk cId="2208932068" sldId="373"/>
            <ac:spMk id="29" creationId="{4300840D-0A0B-4512-BACA-B439D5B9C57C}"/>
          </ac:spMkLst>
        </pc:spChg>
        <pc:spChg chg="add">
          <ac:chgData name="Mariano Genovesi" userId="03bce074-58c7-4ba3-b8d4-b8475313248e" providerId="ADAL" clId="{08E8E58E-6072-4D01-A333-5C479F98A2EF}" dt="2024-06-04T18:45:13.537" v="2534" actId="26606"/>
          <ac:spMkLst>
            <pc:docMk/>
            <pc:sldMk cId="2208932068" sldId="373"/>
            <ac:spMk id="31" creationId="{D2B78728-A580-49A7-84F9-6EF6F583ADE0}"/>
          </ac:spMkLst>
        </pc:spChg>
        <pc:spChg chg="add">
          <ac:chgData name="Mariano Genovesi" userId="03bce074-58c7-4ba3-b8d4-b8475313248e" providerId="ADAL" clId="{08E8E58E-6072-4D01-A333-5C479F98A2EF}" dt="2024-06-04T18:45:13.537" v="2534" actId="26606"/>
          <ac:spMkLst>
            <pc:docMk/>
            <pc:sldMk cId="2208932068" sldId="373"/>
            <ac:spMk id="33" creationId="{38FAA1A1-D861-433F-88FA-1E9D6FD31D11}"/>
          </ac:spMkLst>
        </pc:spChg>
        <pc:spChg chg="add">
          <ac:chgData name="Mariano Genovesi" userId="03bce074-58c7-4ba3-b8d4-b8475313248e" providerId="ADAL" clId="{08E8E58E-6072-4D01-A333-5C479F98A2EF}" dt="2024-06-04T18:45:13.537" v="2534" actId="26606"/>
          <ac:spMkLst>
            <pc:docMk/>
            <pc:sldMk cId="2208932068" sldId="373"/>
            <ac:spMk id="35" creationId="{8D71EDA1-87BF-4D5D-AB79-F346FD19278A}"/>
          </ac:spMkLst>
        </pc:spChg>
        <pc:picChg chg="del">
          <ac:chgData name="Mariano Genovesi" userId="03bce074-58c7-4ba3-b8d4-b8475313248e" providerId="ADAL" clId="{08E8E58E-6072-4D01-A333-5C479F98A2EF}" dt="2024-06-03T19:29:59.831" v="42" actId="478"/>
          <ac:picMkLst>
            <pc:docMk/>
            <pc:sldMk cId="2208932068" sldId="373"/>
            <ac:picMk id="2" creationId="{EF92238C-D1AC-5A2C-23A6-1EA16064BC0B}"/>
          </ac:picMkLst>
        </pc:picChg>
      </pc:sldChg>
      <pc:sldChg chg="addSp delSp modSp mod">
        <pc:chgData name="Mariano Genovesi" userId="03bce074-58c7-4ba3-b8d4-b8475313248e" providerId="ADAL" clId="{08E8E58E-6072-4D01-A333-5C479F98A2EF}" dt="2024-06-04T18:45:16.575" v="2535" actId="26606"/>
        <pc:sldMkLst>
          <pc:docMk/>
          <pc:sldMk cId="2810384041" sldId="374"/>
        </pc:sldMkLst>
        <pc:spChg chg="mod">
          <ac:chgData name="Mariano Genovesi" userId="03bce074-58c7-4ba3-b8d4-b8475313248e" providerId="ADAL" clId="{08E8E58E-6072-4D01-A333-5C479F98A2EF}" dt="2024-06-04T18:45:16.575" v="2535" actId="26606"/>
          <ac:spMkLst>
            <pc:docMk/>
            <pc:sldMk cId="2810384041" sldId="374"/>
            <ac:spMk id="4" creationId="{9FB459E2-D562-CCFA-2568-DC03D2EAC375}"/>
          </ac:spMkLst>
        </pc:spChg>
        <pc:spChg chg="mod">
          <ac:chgData name="Mariano Genovesi" userId="03bce074-58c7-4ba3-b8d4-b8475313248e" providerId="ADAL" clId="{08E8E58E-6072-4D01-A333-5C479F98A2EF}" dt="2024-06-04T18:45:16.575" v="2535" actId="26606"/>
          <ac:spMkLst>
            <pc:docMk/>
            <pc:sldMk cId="2810384041" sldId="374"/>
            <ac:spMk id="5" creationId="{31ADE625-CFBD-A295-A8A1-8C7314FCAB48}"/>
          </ac:spMkLst>
        </pc:spChg>
        <pc:spChg chg="del">
          <ac:chgData name="Mariano Genovesi" userId="03bce074-58c7-4ba3-b8d4-b8475313248e" providerId="ADAL" clId="{08E8E58E-6072-4D01-A333-5C479F98A2EF}" dt="2024-06-04T18:45:16.575" v="2535" actId="26606"/>
          <ac:spMkLst>
            <pc:docMk/>
            <pc:sldMk cId="2810384041" sldId="374"/>
            <ac:spMk id="10" creationId="{1B15ED52-F352-441B-82BF-E0EA34836D08}"/>
          </ac:spMkLst>
        </pc:spChg>
        <pc:spChg chg="del">
          <ac:chgData name="Mariano Genovesi" userId="03bce074-58c7-4ba3-b8d4-b8475313248e" providerId="ADAL" clId="{08E8E58E-6072-4D01-A333-5C479F98A2EF}" dt="2024-06-04T18:45:16.575" v="2535" actId="26606"/>
          <ac:spMkLst>
            <pc:docMk/>
            <pc:sldMk cId="2810384041" sldId="374"/>
            <ac:spMk id="12" creationId="{3B2E3793-BFE6-45A2-9B7B-E18844431C99}"/>
          </ac:spMkLst>
        </pc:spChg>
        <pc:spChg chg="del">
          <ac:chgData name="Mariano Genovesi" userId="03bce074-58c7-4ba3-b8d4-b8475313248e" providerId="ADAL" clId="{08E8E58E-6072-4D01-A333-5C479F98A2EF}" dt="2024-06-04T18:45:16.575" v="2535" actId="26606"/>
          <ac:spMkLst>
            <pc:docMk/>
            <pc:sldMk cId="2810384041" sldId="374"/>
            <ac:spMk id="14" creationId="{BC4C4868-CB8F-4AF9-9CDB-8108F2C19B67}"/>
          </ac:spMkLst>
        </pc:spChg>
        <pc:spChg chg="del">
          <ac:chgData name="Mariano Genovesi" userId="03bce074-58c7-4ba3-b8d4-b8475313248e" providerId="ADAL" clId="{08E8E58E-6072-4D01-A333-5C479F98A2EF}" dt="2024-06-04T18:45:16.575" v="2535" actId="26606"/>
          <ac:spMkLst>
            <pc:docMk/>
            <pc:sldMk cId="2810384041" sldId="374"/>
            <ac:spMk id="16" creationId="{375E0459-6403-40CD-989D-56A4407CA12E}"/>
          </ac:spMkLst>
        </pc:spChg>
        <pc:spChg chg="del">
          <ac:chgData name="Mariano Genovesi" userId="03bce074-58c7-4ba3-b8d4-b8475313248e" providerId="ADAL" clId="{08E8E58E-6072-4D01-A333-5C479F98A2EF}" dt="2024-06-04T18:45:16.575" v="2535" actId="26606"/>
          <ac:spMkLst>
            <pc:docMk/>
            <pc:sldMk cId="2810384041" sldId="374"/>
            <ac:spMk id="18" creationId="{53E5B1A8-3AC9-4BD1-9BBC-78CA94F2D1BA}"/>
          </ac:spMkLst>
        </pc:spChg>
        <pc:spChg chg="add">
          <ac:chgData name="Mariano Genovesi" userId="03bce074-58c7-4ba3-b8d4-b8475313248e" providerId="ADAL" clId="{08E8E58E-6072-4D01-A333-5C479F98A2EF}" dt="2024-06-04T18:45:16.575" v="2535" actId="26606"/>
          <ac:spMkLst>
            <pc:docMk/>
            <pc:sldMk cId="2810384041" sldId="374"/>
            <ac:spMk id="23" creationId="{09588DA8-065E-4F6F-8EFD-43104AB2E0CF}"/>
          </ac:spMkLst>
        </pc:spChg>
        <pc:spChg chg="add">
          <ac:chgData name="Mariano Genovesi" userId="03bce074-58c7-4ba3-b8d4-b8475313248e" providerId="ADAL" clId="{08E8E58E-6072-4D01-A333-5C479F98A2EF}" dt="2024-06-04T18:45:16.575" v="2535" actId="26606"/>
          <ac:spMkLst>
            <pc:docMk/>
            <pc:sldMk cId="2810384041" sldId="374"/>
            <ac:spMk id="25" creationId="{C4285719-470E-454C-AF62-8323075F1F5B}"/>
          </ac:spMkLst>
        </pc:spChg>
        <pc:spChg chg="add">
          <ac:chgData name="Mariano Genovesi" userId="03bce074-58c7-4ba3-b8d4-b8475313248e" providerId="ADAL" clId="{08E8E58E-6072-4D01-A333-5C479F98A2EF}" dt="2024-06-04T18:45:16.575" v="2535" actId="26606"/>
          <ac:spMkLst>
            <pc:docMk/>
            <pc:sldMk cId="2810384041" sldId="374"/>
            <ac:spMk id="27" creationId="{CD9FE4EF-C4D8-49A0-B2FF-81D8DB7D8A24}"/>
          </ac:spMkLst>
        </pc:spChg>
        <pc:spChg chg="add">
          <ac:chgData name="Mariano Genovesi" userId="03bce074-58c7-4ba3-b8d4-b8475313248e" providerId="ADAL" clId="{08E8E58E-6072-4D01-A333-5C479F98A2EF}" dt="2024-06-04T18:45:16.575" v="2535" actId="26606"/>
          <ac:spMkLst>
            <pc:docMk/>
            <pc:sldMk cId="2810384041" sldId="374"/>
            <ac:spMk id="29" creationId="{4300840D-0A0B-4512-BACA-B439D5B9C57C}"/>
          </ac:spMkLst>
        </pc:spChg>
        <pc:spChg chg="add">
          <ac:chgData name="Mariano Genovesi" userId="03bce074-58c7-4ba3-b8d4-b8475313248e" providerId="ADAL" clId="{08E8E58E-6072-4D01-A333-5C479F98A2EF}" dt="2024-06-04T18:45:16.575" v="2535" actId="26606"/>
          <ac:spMkLst>
            <pc:docMk/>
            <pc:sldMk cId="2810384041" sldId="374"/>
            <ac:spMk id="31" creationId="{D2B78728-A580-49A7-84F9-6EF6F583ADE0}"/>
          </ac:spMkLst>
        </pc:spChg>
        <pc:spChg chg="add">
          <ac:chgData name="Mariano Genovesi" userId="03bce074-58c7-4ba3-b8d4-b8475313248e" providerId="ADAL" clId="{08E8E58E-6072-4D01-A333-5C479F98A2EF}" dt="2024-06-04T18:45:16.575" v="2535" actId="26606"/>
          <ac:spMkLst>
            <pc:docMk/>
            <pc:sldMk cId="2810384041" sldId="374"/>
            <ac:spMk id="33" creationId="{38FAA1A1-D861-433F-88FA-1E9D6FD31D11}"/>
          </ac:spMkLst>
        </pc:spChg>
        <pc:spChg chg="add">
          <ac:chgData name="Mariano Genovesi" userId="03bce074-58c7-4ba3-b8d4-b8475313248e" providerId="ADAL" clId="{08E8E58E-6072-4D01-A333-5C479F98A2EF}" dt="2024-06-04T18:45:16.575" v="2535" actId="26606"/>
          <ac:spMkLst>
            <pc:docMk/>
            <pc:sldMk cId="2810384041" sldId="374"/>
            <ac:spMk id="35" creationId="{8D71EDA1-87BF-4D5D-AB79-F346FD19278A}"/>
          </ac:spMkLst>
        </pc:spChg>
        <pc:picChg chg="del">
          <ac:chgData name="Mariano Genovesi" userId="03bce074-58c7-4ba3-b8d4-b8475313248e" providerId="ADAL" clId="{08E8E58E-6072-4D01-A333-5C479F98A2EF}" dt="2024-06-03T19:30:02.902" v="43" actId="478"/>
          <ac:picMkLst>
            <pc:docMk/>
            <pc:sldMk cId="2810384041" sldId="374"/>
            <ac:picMk id="2" creationId="{EF92238C-D1AC-5A2C-23A6-1EA16064BC0B}"/>
          </ac:picMkLst>
        </pc:picChg>
      </pc:sldChg>
      <pc:sldChg chg="delSp del mod">
        <pc:chgData name="Mariano Genovesi" userId="03bce074-58c7-4ba3-b8d4-b8475313248e" providerId="ADAL" clId="{08E8E58E-6072-4D01-A333-5C479F98A2EF}" dt="2024-06-04T12:27:28.203" v="201" actId="47"/>
        <pc:sldMkLst>
          <pc:docMk/>
          <pc:sldMk cId="2392094871" sldId="375"/>
        </pc:sldMkLst>
        <pc:picChg chg="del">
          <ac:chgData name="Mariano Genovesi" userId="03bce074-58c7-4ba3-b8d4-b8475313248e" providerId="ADAL" clId="{08E8E58E-6072-4D01-A333-5C479F98A2EF}" dt="2024-06-03T19:30:12.775" v="46" actId="478"/>
          <ac:picMkLst>
            <pc:docMk/>
            <pc:sldMk cId="2392094871" sldId="375"/>
            <ac:picMk id="2" creationId="{EF92238C-D1AC-5A2C-23A6-1EA16064BC0B}"/>
          </ac:picMkLst>
        </pc:picChg>
      </pc:sldChg>
      <pc:sldChg chg="delSp del mod">
        <pc:chgData name="Mariano Genovesi" userId="03bce074-58c7-4ba3-b8d4-b8475313248e" providerId="ADAL" clId="{08E8E58E-6072-4D01-A333-5C479F98A2EF}" dt="2024-06-04T12:27:28.203" v="201" actId="47"/>
        <pc:sldMkLst>
          <pc:docMk/>
          <pc:sldMk cId="789248238" sldId="377"/>
        </pc:sldMkLst>
        <pc:picChg chg="del">
          <ac:chgData name="Mariano Genovesi" userId="03bce074-58c7-4ba3-b8d4-b8475313248e" providerId="ADAL" clId="{08E8E58E-6072-4D01-A333-5C479F98A2EF}" dt="2024-06-03T19:30:15.813" v="47" actId="478"/>
          <ac:picMkLst>
            <pc:docMk/>
            <pc:sldMk cId="789248238" sldId="377"/>
            <ac:picMk id="2" creationId="{EF92238C-D1AC-5A2C-23A6-1EA16064BC0B}"/>
          </ac:picMkLst>
        </pc:picChg>
      </pc:sldChg>
      <pc:sldChg chg="delSp del mod">
        <pc:chgData name="Mariano Genovesi" userId="03bce074-58c7-4ba3-b8d4-b8475313248e" providerId="ADAL" clId="{08E8E58E-6072-4D01-A333-5C479F98A2EF}" dt="2024-06-04T12:27:28.203" v="201" actId="47"/>
        <pc:sldMkLst>
          <pc:docMk/>
          <pc:sldMk cId="2746926793" sldId="378"/>
        </pc:sldMkLst>
        <pc:picChg chg="del">
          <ac:chgData name="Mariano Genovesi" userId="03bce074-58c7-4ba3-b8d4-b8475313248e" providerId="ADAL" clId="{08E8E58E-6072-4D01-A333-5C479F98A2EF}" dt="2024-06-03T19:30:21.445" v="49" actId="478"/>
          <ac:picMkLst>
            <pc:docMk/>
            <pc:sldMk cId="2746926793" sldId="378"/>
            <ac:picMk id="2" creationId="{EF92238C-D1AC-5A2C-23A6-1EA16064BC0B}"/>
          </ac:picMkLst>
        </pc:picChg>
      </pc:sldChg>
      <pc:sldChg chg="delSp del mod">
        <pc:chgData name="Mariano Genovesi" userId="03bce074-58c7-4ba3-b8d4-b8475313248e" providerId="ADAL" clId="{08E8E58E-6072-4D01-A333-5C479F98A2EF}" dt="2024-06-04T12:27:28.203" v="201" actId="47"/>
        <pc:sldMkLst>
          <pc:docMk/>
          <pc:sldMk cId="2487839108" sldId="379"/>
        </pc:sldMkLst>
        <pc:picChg chg="del">
          <ac:chgData name="Mariano Genovesi" userId="03bce074-58c7-4ba3-b8d4-b8475313248e" providerId="ADAL" clId="{08E8E58E-6072-4D01-A333-5C479F98A2EF}" dt="2024-06-03T19:30:24.133" v="50" actId="478"/>
          <ac:picMkLst>
            <pc:docMk/>
            <pc:sldMk cId="2487839108" sldId="379"/>
            <ac:picMk id="2" creationId="{EF92238C-D1AC-5A2C-23A6-1EA16064BC0B}"/>
          </ac:picMkLst>
        </pc:picChg>
      </pc:sldChg>
      <pc:sldChg chg="delSp del mod">
        <pc:chgData name="Mariano Genovesi" userId="03bce074-58c7-4ba3-b8d4-b8475313248e" providerId="ADAL" clId="{08E8E58E-6072-4D01-A333-5C479F98A2EF}" dt="2024-06-04T12:27:28.203" v="201" actId="47"/>
        <pc:sldMkLst>
          <pc:docMk/>
          <pc:sldMk cId="2318966310" sldId="380"/>
        </pc:sldMkLst>
        <pc:picChg chg="del">
          <ac:chgData name="Mariano Genovesi" userId="03bce074-58c7-4ba3-b8d4-b8475313248e" providerId="ADAL" clId="{08E8E58E-6072-4D01-A333-5C479F98A2EF}" dt="2024-06-03T19:30:18.868" v="48" actId="478"/>
          <ac:picMkLst>
            <pc:docMk/>
            <pc:sldMk cId="2318966310" sldId="380"/>
            <ac:picMk id="2" creationId="{EF92238C-D1AC-5A2C-23A6-1EA16064BC0B}"/>
          </ac:picMkLst>
        </pc:picChg>
      </pc:sldChg>
      <pc:sldChg chg="delSp del mod">
        <pc:chgData name="Mariano Genovesi" userId="03bce074-58c7-4ba3-b8d4-b8475313248e" providerId="ADAL" clId="{08E8E58E-6072-4D01-A333-5C479F98A2EF}" dt="2024-06-04T12:42:20.655" v="656" actId="2696"/>
        <pc:sldMkLst>
          <pc:docMk/>
          <pc:sldMk cId="850294710" sldId="381"/>
        </pc:sldMkLst>
        <pc:picChg chg="del">
          <ac:chgData name="Mariano Genovesi" userId="03bce074-58c7-4ba3-b8d4-b8475313248e" providerId="ADAL" clId="{08E8E58E-6072-4D01-A333-5C479F98A2EF}" dt="2024-06-03T19:30:27.549" v="51" actId="478"/>
          <ac:picMkLst>
            <pc:docMk/>
            <pc:sldMk cId="850294710" sldId="381"/>
            <ac:picMk id="2" creationId="{EF92238C-D1AC-5A2C-23A6-1EA16064BC0B}"/>
          </ac:picMkLst>
        </pc:picChg>
      </pc:sldChg>
      <pc:sldChg chg="addSp delSp modSp mod">
        <pc:chgData name="Mariano Genovesi" userId="03bce074-58c7-4ba3-b8d4-b8475313248e" providerId="ADAL" clId="{08E8E58E-6072-4D01-A333-5C479F98A2EF}" dt="2024-06-04T18:39:58.924" v="2426" actId="122"/>
        <pc:sldMkLst>
          <pc:docMk/>
          <pc:sldMk cId="1258595007" sldId="382"/>
        </pc:sldMkLst>
        <pc:spChg chg="mod">
          <ac:chgData name="Mariano Genovesi" userId="03bce074-58c7-4ba3-b8d4-b8475313248e" providerId="ADAL" clId="{08E8E58E-6072-4D01-A333-5C479F98A2EF}" dt="2024-06-04T18:39:19.073" v="2424" actId="26606"/>
          <ac:spMkLst>
            <pc:docMk/>
            <pc:sldMk cId="1258595007" sldId="382"/>
            <ac:spMk id="4" creationId="{9FB459E2-D562-CCFA-2568-DC03D2EAC375}"/>
          </ac:spMkLst>
        </pc:spChg>
        <pc:spChg chg="mod">
          <ac:chgData name="Mariano Genovesi" userId="03bce074-58c7-4ba3-b8d4-b8475313248e" providerId="ADAL" clId="{08E8E58E-6072-4D01-A333-5C479F98A2EF}" dt="2024-06-04T18:39:58.924" v="2426" actId="122"/>
          <ac:spMkLst>
            <pc:docMk/>
            <pc:sldMk cId="1258595007" sldId="382"/>
            <ac:spMk id="5" creationId="{31ADE625-CFBD-A295-A8A1-8C7314FCAB48}"/>
          </ac:spMkLst>
        </pc:spChg>
        <pc:spChg chg="del">
          <ac:chgData name="Mariano Genovesi" userId="03bce074-58c7-4ba3-b8d4-b8475313248e" providerId="ADAL" clId="{08E8E58E-6072-4D01-A333-5C479F98A2EF}" dt="2024-06-04T18:39:09.665" v="2423" actId="478"/>
          <ac:spMkLst>
            <pc:docMk/>
            <pc:sldMk cId="1258595007" sldId="382"/>
            <ac:spMk id="7" creationId="{C0E5518A-589D-6D7E-CA6F-9A09B3788CD2}"/>
          </ac:spMkLst>
        </pc:spChg>
        <pc:spChg chg="del">
          <ac:chgData name="Mariano Genovesi" userId="03bce074-58c7-4ba3-b8d4-b8475313248e" providerId="ADAL" clId="{08E8E58E-6072-4D01-A333-5C479F98A2EF}" dt="2024-06-04T18:39:19.073" v="2424" actId="26606"/>
          <ac:spMkLst>
            <pc:docMk/>
            <pc:sldMk cId="1258595007" sldId="382"/>
            <ac:spMk id="10" creationId="{1B15ED52-F352-441B-82BF-E0EA34836D08}"/>
          </ac:spMkLst>
        </pc:spChg>
        <pc:spChg chg="del">
          <ac:chgData name="Mariano Genovesi" userId="03bce074-58c7-4ba3-b8d4-b8475313248e" providerId="ADAL" clId="{08E8E58E-6072-4D01-A333-5C479F98A2EF}" dt="2024-06-04T18:39:19.073" v="2424" actId="26606"/>
          <ac:spMkLst>
            <pc:docMk/>
            <pc:sldMk cId="1258595007" sldId="382"/>
            <ac:spMk id="12" creationId="{3B2E3793-BFE6-45A2-9B7B-E18844431C99}"/>
          </ac:spMkLst>
        </pc:spChg>
        <pc:spChg chg="del">
          <ac:chgData name="Mariano Genovesi" userId="03bce074-58c7-4ba3-b8d4-b8475313248e" providerId="ADAL" clId="{08E8E58E-6072-4D01-A333-5C479F98A2EF}" dt="2024-06-04T18:39:19.073" v="2424" actId="26606"/>
          <ac:spMkLst>
            <pc:docMk/>
            <pc:sldMk cId="1258595007" sldId="382"/>
            <ac:spMk id="14" creationId="{BC4C4868-CB8F-4AF9-9CDB-8108F2C19B67}"/>
          </ac:spMkLst>
        </pc:spChg>
        <pc:spChg chg="del">
          <ac:chgData name="Mariano Genovesi" userId="03bce074-58c7-4ba3-b8d4-b8475313248e" providerId="ADAL" clId="{08E8E58E-6072-4D01-A333-5C479F98A2EF}" dt="2024-06-04T18:39:19.073" v="2424" actId="26606"/>
          <ac:spMkLst>
            <pc:docMk/>
            <pc:sldMk cId="1258595007" sldId="382"/>
            <ac:spMk id="16" creationId="{375E0459-6403-40CD-989D-56A4407CA12E}"/>
          </ac:spMkLst>
        </pc:spChg>
        <pc:spChg chg="del">
          <ac:chgData name="Mariano Genovesi" userId="03bce074-58c7-4ba3-b8d4-b8475313248e" providerId="ADAL" clId="{08E8E58E-6072-4D01-A333-5C479F98A2EF}" dt="2024-06-04T18:39:19.073" v="2424" actId="26606"/>
          <ac:spMkLst>
            <pc:docMk/>
            <pc:sldMk cId="1258595007" sldId="382"/>
            <ac:spMk id="18" creationId="{53E5B1A8-3AC9-4BD1-9BBC-78CA94F2D1BA}"/>
          </ac:spMkLst>
        </pc:spChg>
        <pc:spChg chg="add">
          <ac:chgData name="Mariano Genovesi" userId="03bce074-58c7-4ba3-b8d4-b8475313248e" providerId="ADAL" clId="{08E8E58E-6072-4D01-A333-5C479F98A2EF}" dt="2024-06-04T18:39:19.073" v="2424" actId="26606"/>
          <ac:spMkLst>
            <pc:docMk/>
            <pc:sldMk cId="1258595007" sldId="382"/>
            <ac:spMk id="23" creationId="{09588DA8-065E-4F6F-8EFD-43104AB2E0CF}"/>
          </ac:spMkLst>
        </pc:spChg>
        <pc:spChg chg="add">
          <ac:chgData name="Mariano Genovesi" userId="03bce074-58c7-4ba3-b8d4-b8475313248e" providerId="ADAL" clId="{08E8E58E-6072-4D01-A333-5C479F98A2EF}" dt="2024-06-04T18:39:19.073" v="2424" actId="26606"/>
          <ac:spMkLst>
            <pc:docMk/>
            <pc:sldMk cId="1258595007" sldId="382"/>
            <ac:spMk id="25" creationId="{C4285719-470E-454C-AF62-8323075F1F5B}"/>
          </ac:spMkLst>
        </pc:spChg>
        <pc:spChg chg="add">
          <ac:chgData name="Mariano Genovesi" userId="03bce074-58c7-4ba3-b8d4-b8475313248e" providerId="ADAL" clId="{08E8E58E-6072-4D01-A333-5C479F98A2EF}" dt="2024-06-04T18:39:19.073" v="2424" actId="26606"/>
          <ac:spMkLst>
            <pc:docMk/>
            <pc:sldMk cId="1258595007" sldId="382"/>
            <ac:spMk id="27" creationId="{CD9FE4EF-C4D8-49A0-B2FF-81D8DB7D8A24}"/>
          </ac:spMkLst>
        </pc:spChg>
        <pc:spChg chg="add">
          <ac:chgData name="Mariano Genovesi" userId="03bce074-58c7-4ba3-b8d4-b8475313248e" providerId="ADAL" clId="{08E8E58E-6072-4D01-A333-5C479F98A2EF}" dt="2024-06-04T18:39:19.073" v="2424" actId="26606"/>
          <ac:spMkLst>
            <pc:docMk/>
            <pc:sldMk cId="1258595007" sldId="382"/>
            <ac:spMk id="29" creationId="{4300840D-0A0B-4512-BACA-B439D5B9C57C}"/>
          </ac:spMkLst>
        </pc:spChg>
        <pc:spChg chg="add">
          <ac:chgData name="Mariano Genovesi" userId="03bce074-58c7-4ba3-b8d4-b8475313248e" providerId="ADAL" clId="{08E8E58E-6072-4D01-A333-5C479F98A2EF}" dt="2024-06-04T18:39:19.073" v="2424" actId="26606"/>
          <ac:spMkLst>
            <pc:docMk/>
            <pc:sldMk cId="1258595007" sldId="382"/>
            <ac:spMk id="31" creationId="{D2B78728-A580-49A7-84F9-6EF6F583ADE0}"/>
          </ac:spMkLst>
        </pc:spChg>
        <pc:spChg chg="add">
          <ac:chgData name="Mariano Genovesi" userId="03bce074-58c7-4ba3-b8d4-b8475313248e" providerId="ADAL" clId="{08E8E58E-6072-4D01-A333-5C479F98A2EF}" dt="2024-06-04T18:39:19.073" v="2424" actId="26606"/>
          <ac:spMkLst>
            <pc:docMk/>
            <pc:sldMk cId="1258595007" sldId="382"/>
            <ac:spMk id="33" creationId="{38FAA1A1-D861-433F-88FA-1E9D6FD31D11}"/>
          </ac:spMkLst>
        </pc:spChg>
        <pc:spChg chg="add">
          <ac:chgData name="Mariano Genovesi" userId="03bce074-58c7-4ba3-b8d4-b8475313248e" providerId="ADAL" clId="{08E8E58E-6072-4D01-A333-5C479F98A2EF}" dt="2024-06-04T18:39:19.073" v="2424" actId="26606"/>
          <ac:spMkLst>
            <pc:docMk/>
            <pc:sldMk cId="1258595007" sldId="382"/>
            <ac:spMk id="35" creationId="{8D71EDA1-87BF-4D5D-AB79-F346FD19278A}"/>
          </ac:spMkLst>
        </pc:spChg>
        <pc:picChg chg="del">
          <ac:chgData name="Mariano Genovesi" userId="03bce074-58c7-4ba3-b8d4-b8475313248e" providerId="ADAL" clId="{08E8E58E-6072-4D01-A333-5C479F98A2EF}" dt="2024-06-03T19:28:55.738" v="26" actId="478"/>
          <ac:picMkLst>
            <pc:docMk/>
            <pc:sldMk cId="1258595007" sldId="382"/>
            <ac:picMk id="2" creationId="{EF92238C-D1AC-5A2C-23A6-1EA16064BC0B}"/>
          </ac:picMkLst>
        </pc:picChg>
      </pc:sldChg>
      <pc:sldChg chg="delSp del mod">
        <pc:chgData name="Mariano Genovesi" userId="03bce074-58c7-4ba3-b8d4-b8475313248e" providerId="ADAL" clId="{08E8E58E-6072-4D01-A333-5C479F98A2EF}" dt="2024-06-04T18:00:36.427" v="1669" actId="47"/>
        <pc:sldMkLst>
          <pc:docMk/>
          <pc:sldMk cId="725669205" sldId="383"/>
        </pc:sldMkLst>
        <pc:picChg chg="del">
          <ac:chgData name="Mariano Genovesi" userId="03bce074-58c7-4ba3-b8d4-b8475313248e" providerId="ADAL" clId="{08E8E58E-6072-4D01-A333-5C479F98A2EF}" dt="2024-06-03T19:28:59.465" v="27" actId="478"/>
          <ac:picMkLst>
            <pc:docMk/>
            <pc:sldMk cId="725669205" sldId="383"/>
            <ac:picMk id="2" creationId="{EF92238C-D1AC-5A2C-23A6-1EA16064BC0B}"/>
          </ac:picMkLst>
        </pc:picChg>
      </pc:sldChg>
      <pc:sldChg chg="delSp del mod">
        <pc:chgData name="Mariano Genovesi" userId="03bce074-58c7-4ba3-b8d4-b8475313248e" providerId="ADAL" clId="{08E8E58E-6072-4D01-A333-5C479F98A2EF}" dt="2024-06-04T18:00:40.354" v="1670" actId="47"/>
        <pc:sldMkLst>
          <pc:docMk/>
          <pc:sldMk cId="20720862" sldId="384"/>
        </pc:sldMkLst>
        <pc:picChg chg="del">
          <ac:chgData name="Mariano Genovesi" userId="03bce074-58c7-4ba3-b8d4-b8475313248e" providerId="ADAL" clId="{08E8E58E-6072-4D01-A333-5C479F98A2EF}" dt="2024-06-03T19:29:02.679" v="28" actId="478"/>
          <ac:picMkLst>
            <pc:docMk/>
            <pc:sldMk cId="20720862" sldId="384"/>
            <ac:picMk id="2" creationId="{EF92238C-D1AC-5A2C-23A6-1EA16064BC0B}"/>
          </ac:picMkLst>
        </pc:picChg>
      </pc:sldChg>
      <pc:sldChg chg="delSp del mod">
        <pc:chgData name="Mariano Genovesi" userId="03bce074-58c7-4ba3-b8d4-b8475313248e" providerId="ADAL" clId="{08E8E58E-6072-4D01-A333-5C479F98A2EF}" dt="2024-06-04T18:00:41.884" v="1671" actId="47"/>
        <pc:sldMkLst>
          <pc:docMk/>
          <pc:sldMk cId="4254939817" sldId="385"/>
        </pc:sldMkLst>
        <pc:picChg chg="del">
          <ac:chgData name="Mariano Genovesi" userId="03bce074-58c7-4ba3-b8d4-b8475313248e" providerId="ADAL" clId="{08E8E58E-6072-4D01-A333-5C479F98A2EF}" dt="2024-06-03T19:29:05.866" v="29" actId="478"/>
          <ac:picMkLst>
            <pc:docMk/>
            <pc:sldMk cId="4254939817" sldId="385"/>
            <ac:picMk id="2" creationId="{EF92238C-D1AC-5A2C-23A6-1EA16064BC0B}"/>
          </ac:picMkLst>
        </pc:picChg>
      </pc:sldChg>
      <pc:sldChg chg="delSp del mod">
        <pc:chgData name="Mariano Genovesi" userId="03bce074-58c7-4ba3-b8d4-b8475313248e" providerId="ADAL" clId="{08E8E58E-6072-4D01-A333-5C479F98A2EF}" dt="2024-06-04T18:00:43.163" v="1672" actId="47"/>
        <pc:sldMkLst>
          <pc:docMk/>
          <pc:sldMk cId="1993331031" sldId="386"/>
        </pc:sldMkLst>
        <pc:picChg chg="del">
          <ac:chgData name="Mariano Genovesi" userId="03bce074-58c7-4ba3-b8d4-b8475313248e" providerId="ADAL" clId="{08E8E58E-6072-4D01-A333-5C479F98A2EF}" dt="2024-06-03T19:29:08.985" v="30" actId="478"/>
          <ac:picMkLst>
            <pc:docMk/>
            <pc:sldMk cId="1993331031" sldId="386"/>
            <ac:picMk id="2" creationId="{EF92238C-D1AC-5A2C-23A6-1EA16064BC0B}"/>
          </ac:picMkLst>
        </pc:picChg>
      </pc:sldChg>
      <pc:sldChg chg="delSp del mod">
        <pc:chgData name="Mariano Genovesi" userId="03bce074-58c7-4ba3-b8d4-b8475313248e" providerId="ADAL" clId="{08E8E58E-6072-4D01-A333-5C479F98A2EF}" dt="2024-06-04T18:00:45.111" v="1673" actId="47"/>
        <pc:sldMkLst>
          <pc:docMk/>
          <pc:sldMk cId="1009237691" sldId="387"/>
        </pc:sldMkLst>
        <pc:picChg chg="del">
          <ac:chgData name="Mariano Genovesi" userId="03bce074-58c7-4ba3-b8d4-b8475313248e" providerId="ADAL" clId="{08E8E58E-6072-4D01-A333-5C479F98A2EF}" dt="2024-06-03T19:29:15.803" v="31" actId="478"/>
          <ac:picMkLst>
            <pc:docMk/>
            <pc:sldMk cId="1009237691" sldId="387"/>
            <ac:picMk id="2" creationId="{EF92238C-D1AC-5A2C-23A6-1EA16064BC0B}"/>
          </ac:picMkLst>
        </pc:picChg>
      </pc:sldChg>
      <pc:sldChg chg="delSp del mod">
        <pc:chgData name="Mariano Genovesi" userId="03bce074-58c7-4ba3-b8d4-b8475313248e" providerId="ADAL" clId="{08E8E58E-6072-4D01-A333-5C479F98A2EF}" dt="2024-06-04T13:15:40.069" v="1225" actId="47"/>
        <pc:sldMkLst>
          <pc:docMk/>
          <pc:sldMk cId="341048384" sldId="388"/>
        </pc:sldMkLst>
        <pc:picChg chg="del">
          <ac:chgData name="Mariano Genovesi" userId="03bce074-58c7-4ba3-b8d4-b8475313248e" providerId="ADAL" clId="{08E8E58E-6072-4D01-A333-5C479F98A2EF}" dt="2024-06-03T19:29:22.055" v="33" actId="478"/>
          <ac:picMkLst>
            <pc:docMk/>
            <pc:sldMk cId="341048384" sldId="388"/>
            <ac:picMk id="2" creationId="{EF92238C-D1AC-5A2C-23A6-1EA16064BC0B}"/>
          </ac:picMkLst>
        </pc:picChg>
      </pc:sldChg>
      <pc:sldChg chg="delSp del mod">
        <pc:chgData name="Mariano Genovesi" userId="03bce074-58c7-4ba3-b8d4-b8475313248e" providerId="ADAL" clId="{08E8E58E-6072-4D01-A333-5C479F98A2EF}" dt="2024-06-04T18:00:49.132" v="1675" actId="47"/>
        <pc:sldMkLst>
          <pc:docMk/>
          <pc:sldMk cId="3746936523" sldId="389"/>
        </pc:sldMkLst>
        <pc:picChg chg="del">
          <ac:chgData name="Mariano Genovesi" userId="03bce074-58c7-4ba3-b8d4-b8475313248e" providerId="ADAL" clId="{08E8E58E-6072-4D01-A333-5C479F98A2EF}" dt="2024-06-03T19:29:29.101" v="35" actId="478"/>
          <ac:picMkLst>
            <pc:docMk/>
            <pc:sldMk cId="3746936523" sldId="389"/>
            <ac:picMk id="2" creationId="{EF92238C-D1AC-5A2C-23A6-1EA16064BC0B}"/>
          </ac:picMkLst>
        </pc:picChg>
      </pc:sldChg>
      <pc:sldChg chg="delSp del mod">
        <pc:chgData name="Mariano Genovesi" userId="03bce074-58c7-4ba3-b8d4-b8475313248e" providerId="ADAL" clId="{08E8E58E-6072-4D01-A333-5C479F98A2EF}" dt="2024-06-04T18:00:51.243" v="1676" actId="47"/>
        <pc:sldMkLst>
          <pc:docMk/>
          <pc:sldMk cId="1533722447" sldId="390"/>
        </pc:sldMkLst>
        <pc:picChg chg="del">
          <ac:chgData name="Mariano Genovesi" userId="03bce074-58c7-4ba3-b8d4-b8475313248e" providerId="ADAL" clId="{08E8E58E-6072-4D01-A333-5C479F98A2EF}" dt="2024-06-03T19:29:37.504" v="36" actId="478"/>
          <ac:picMkLst>
            <pc:docMk/>
            <pc:sldMk cId="1533722447" sldId="390"/>
            <ac:picMk id="2" creationId="{EF92238C-D1AC-5A2C-23A6-1EA16064BC0B}"/>
          </ac:picMkLst>
        </pc:picChg>
      </pc:sldChg>
      <pc:sldChg chg="addSp delSp modSp del mod">
        <pc:chgData name="Mariano Genovesi" userId="03bce074-58c7-4ba3-b8d4-b8475313248e" providerId="ADAL" clId="{08E8E58E-6072-4D01-A333-5C479F98A2EF}" dt="2024-06-04T18:12:04.664" v="2009" actId="2696"/>
        <pc:sldMkLst>
          <pc:docMk/>
          <pc:sldMk cId="792501928" sldId="391"/>
        </pc:sldMkLst>
        <pc:spChg chg="mod">
          <ac:chgData name="Mariano Genovesi" userId="03bce074-58c7-4ba3-b8d4-b8475313248e" providerId="ADAL" clId="{08E8E58E-6072-4D01-A333-5C479F98A2EF}" dt="2024-06-04T18:04:04.271" v="1708" actId="122"/>
          <ac:spMkLst>
            <pc:docMk/>
            <pc:sldMk cId="792501928" sldId="391"/>
            <ac:spMk id="4" creationId="{9FB459E2-D562-CCFA-2568-DC03D2EAC375}"/>
          </ac:spMkLst>
        </pc:spChg>
        <pc:spChg chg="mod">
          <ac:chgData name="Mariano Genovesi" userId="03bce074-58c7-4ba3-b8d4-b8475313248e" providerId="ADAL" clId="{08E8E58E-6072-4D01-A333-5C479F98A2EF}" dt="2024-06-04T13:22:16.851" v="1231" actId="26606"/>
          <ac:spMkLst>
            <pc:docMk/>
            <pc:sldMk cId="792501928" sldId="391"/>
            <ac:spMk id="5" creationId="{31ADE625-CFBD-A295-A8A1-8C7314FCAB48}"/>
          </ac:spMkLst>
        </pc:spChg>
        <pc:spChg chg="add del">
          <ac:chgData name="Mariano Genovesi" userId="03bce074-58c7-4ba3-b8d4-b8475313248e" providerId="ADAL" clId="{08E8E58E-6072-4D01-A333-5C479F98A2EF}" dt="2024-06-04T13:22:16.851" v="1231" actId="26606"/>
          <ac:spMkLst>
            <pc:docMk/>
            <pc:sldMk cId="792501928" sldId="391"/>
            <ac:spMk id="10" creationId="{1B15ED52-F352-441B-82BF-E0EA34836D08}"/>
          </ac:spMkLst>
        </pc:spChg>
        <pc:spChg chg="add del">
          <ac:chgData name="Mariano Genovesi" userId="03bce074-58c7-4ba3-b8d4-b8475313248e" providerId="ADAL" clId="{08E8E58E-6072-4D01-A333-5C479F98A2EF}" dt="2024-06-04T13:22:16.851" v="1231" actId="26606"/>
          <ac:spMkLst>
            <pc:docMk/>
            <pc:sldMk cId="792501928" sldId="391"/>
            <ac:spMk id="12" creationId="{3B2E3793-BFE6-45A2-9B7B-E18844431C99}"/>
          </ac:spMkLst>
        </pc:spChg>
        <pc:spChg chg="add del">
          <ac:chgData name="Mariano Genovesi" userId="03bce074-58c7-4ba3-b8d4-b8475313248e" providerId="ADAL" clId="{08E8E58E-6072-4D01-A333-5C479F98A2EF}" dt="2024-06-04T13:22:16.851" v="1231" actId="26606"/>
          <ac:spMkLst>
            <pc:docMk/>
            <pc:sldMk cId="792501928" sldId="391"/>
            <ac:spMk id="14" creationId="{BC4C4868-CB8F-4AF9-9CDB-8108F2C19B67}"/>
          </ac:spMkLst>
        </pc:spChg>
        <pc:spChg chg="add del">
          <ac:chgData name="Mariano Genovesi" userId="03bce074-58c7-4ba3-b8d4-b8475313248e" providerId="ADAL" clId="{08E8E58E-6072-4D01-A333-5C479F98A2EF}" dt="2024-06-04T13:22:16.851" v="1231" actId="26606"/>
          <ac:spMkLst>
            <pc:docMk/>
            <pc:sldMk cId="792501928" sldId="391"/>
            <ac:spMk id="16" creationId="{375E0459-6403-40CD-989D-56A4407CA12E}"/>
          </ac:spMkLst>
        </pc:spChg>
        <pc:spChg chg="add del">
          <ac:chgData name="Mariano Genovesi" userId="03bce074-58c7-4ba3-b8d4-b8475313248e" providerId="ADAL" clId="{08E8E58E-6072-4D01-A333-5C479F98A2EF}" dt="2024-06-04T13:22:16.851" v="1231" actId="26606"/>
          <ac:spMkLst>
            <pc:docMk/>
            <pc:sldMk cId="792501928" sldId="391"/>
            <ac:spMk id="18" creationId="{53E5B1A8-3AC9-4BD1-9BBC-78CA94F2D1BA}"/>
          </ac:spMkLst>
        </pc:spChg>
        <pc:picChg chg="del">
          <ac:chgData name="Mariano Genovesi" userId="03bce074-58c7-4ba3-b8d4-b8475313248e" providerId="ADAL" clId="{08E8E58E-6072-4D01-A333-5C479F98A2EF}" dt="2024-06-03T19:30:31.014" v="52" actId="478"/>
          <ac:picMkLst>
            <pc:docMk/>
            <pc:sldMk cId="792501928" sldId="391"/>
            <ac:picMk id="2" creationId="{EF92238C-D1AC-5A2C-23A6-1EA16064BC0B}"/>
          </ac:picMkLst>
        </pc:picChg>
        <pc:picChg chg="add del">
          <ac:chgData name="Mariano Genovesi" userId="03bce074-58c7-4ba3-b8d4-b8475313248e" providerId="ADAL" clId="{08E8E58E-6072-4D01-A333-5C479F98A2EF}" dt="2024-06-04T13:22:16.851" v="1231" actId="26606"/>
          <ac:picMkLst>
            <pc:docMk/>
            <pc:sldMk cId="792501928" sldId="391"/>
            <ac:picMk id="20" creationId="{C86586A1-B0B2-0310-CDAE-268E9F97618A}"/>
          </ac:picMkLst>
        </pc:picChg>
      </pc:sldChg>
      <pc:sldChg chg="addSp delSp modSp mod">
        <pc:chgData name="Mariano Genovesi" userId="03bce074-58c7-4ba3-b8d4-b8475313248e" providerId="ADAL" clId="{08E8E58E-6072-4D01-A333-5C479F98A2EF}" dt="2024-06-04T18:45:06.312" v="2533" actId="26606"/>
        <pc:sldMkLst>
          <pc:docMk/>
          <pc:sldMk cId="2583318890" sldId="392"/>
        </pc:sldMkLst>
        <pc:spChg chg="mod">
          <ac:chgData name="Mariano Genovesi" userId="03bce074-58c7-4ba3-b8d4-b8475313248e" providerId="ADAL" clId="{08E8E58E-6072-4D01-A333-5C479F98A2EF}" dt="2024-06-04T18:45:06.312" v="2533" actId="26606"/>
          <ac:spMkLst>
            <pc:docMk/>
            <pc:sldMk cId="2583318890" sldId="392"/>
            <ac:spMk id="4" creationId="{9FB459E2-D562-CCFA-2568-DC03D2EAC375}"/>
          </ac:spMkLst>
        </pc:spChg>
        <pc:spChg chg="del">
          <ac:chgData name="Mariano Genovesi" userId="03bce074-58c7-4ba3-b8d4-b8475313248e" providerId="ADAL" clId="{08E8E58E-6072-4D01-A333-5C479F98A2EF}" dt="2024-06-04T18:45:06.312" v="2533" actId="26606"/>
          <ac:spMkLst>
            <pc:docMk/>
            <pc:sldMk cId="2583318890" sldId="392"/>
            <ac:spMk id="10" creationId="{1B15ED52-F352-441B-82BF-E0EA34836D08}"/>
          </ac:spMkLst>
        </pc:spChg>
        <pc:spChg chg="del">
          <ac:chgData name="Mariano Genovesi" userId="03bce074-58c7-4ba3-b8d4-b8475313248e" providerId="ADAL" clId="{08E8E58E-6072-4D01-A333-5C479F98A2EF}" dt="2024-06-04T18:45:06.312" v="2533" actId="26606"/>
          <ac:spMkLst>
            <pc:docMk/>
            <pc:sldMk cId="2583318890" sldId="392"/>
            <ac:spMk id="12" creationId="{3B2E3793-BFE6-45A2-9B7B-E18844431C99}"/>
          </ac:spMkLst>
        </pc:spChg>
        <pc:spChg chg="del">
          <ac:chgData name="Mariano Genovesi" userId="03bce074-58c7-4ba3-b8d4-b8475313248e" providerId="ADAL" clId="{08E8E58E-6072-4D01-A333-5C479F98A2EF}" dt="2024-06-04T18:45:06.312" v="2533" actId="26606"/>
          <ac:spMkLst>
            <pc:docMk/>
            <pc:sldMk cId="2583318890" sldId="392"/>
            <ac:spMk id="14" creationId="{BC4C4868-CB8F-4AF9-9CDB-8108F2C19B67}"/>
          </ac:spMkLst>
        </pc:spChg>
        <pc:spChg chg="del">
          <ac:chgData name="Mariano Genovesi" userId="03bce074-58c7-4ba3-b8d4-b8475313248e" providerId="ADAL" clId="{08E8E58E-6072-4D01-A333-5C479F98A2EF}" dt="2024-06-04T18:45:06.312" v="2533" actId="26606"/>
          <ac:spMkLst>
            <pc:docMk/>
            <pc:sldMk cId="2583318890" sldId="392"/>
            <ac:spMk id="16" creationId="{375E0459-6403-40CD-989D-56A4407CA12E}"/>
          </ac:spMkLst>
        </pc:spChg>
        <pc:spChg chg="del">
          <ac:chgData name="Mariano Genovesi" userId="03bce074-58c7-4ba3-b8d4-b8475313248e" providerId="ADAL" clId="{08E8E58E-6072-4D01-A333-5C479F98A2EF}" dt="2024-06-04T18:45:06.312" v="2533" actId="26606"/>
          <ac:spMkLst>
            <pc:docMk/>
            <pc:sldMk cId="2583318890" sldId="392"/>
            <ac:spMk id="18" creationId="{53E5B1A8-3AC9-4BD1-9BBC-78CA94F2D1BA}"/>
          </ac:spMkLst>
        </pc:spChg>
        <pc:spChg chg="add">
          <ac:chgData name="Mariano Genovesi" userId="03bce074-58c7-4ba3-b8d4-b8475313248e" providerId="ADAL" clId="{08E8E58E-6072-4D01-A333-5C479F98A2EF}" dt="2024-06-04T18:45:06.312" v="2533" actId="26606"/>
          <ac:spMkLst>
            <pc:docMk/>
            <pc:sldMk cId="2583318890" sldId="392"/>
            <ac:spMk id="23" creationId="{A8384FB5-9ADC-4DDC-881B-597D56F5B15D}"/>
          </ac:spMkLst>
        </pc:spChg>
        <pc:spChg chg="add">
          <ac:chgData name="Mariano Genovesi" userId="03bce074-58c7-4ba3-b8d4-b8475313248e" providerId="ADAL" clId="{08E8E58E-6072-4D01-A333-5C479F98A2EF}" dt="2024-06-04T18:45:06.312" v="2533" actId="26606"/>
          <ac:spMkLst>
            <pc:docMk/>
            <pc:sldMk cId="2583318890" sldId="392"/>
            <ac:spMk id="25" creationId="{91E5A9A7-95C6-4F4F-B00E-C82E07FE62EF}"/>
          </ac:spMkLst>
        </pc:spChg>
        <pc:spChg chg="add">
          <ac:chgData name="Mariano Genovesi" userId="03bce074-58c7-4ba3-b8d4-b8475313248e" providerId="ADAL" clId="{08E8E58E-6072-4D01-A333-5C479F98A2EF}" dt="2024-06-04T18:45:06.312" v="2533" actId="26606"/>
          <ac:spMkLst>
            <pc:docMk/>
            <pc:sldMk cId="2583318890" sldId="392"/>
            <ac:spMk id="27" creationId="{D07DD2DE-F619-49DD-B5E7-03A290FF4ED1}"/>
          </ac:spMkLst>
        </pc:spChg>
        <pc:spChg chg="add">
          <ac:chgData name="Mariano Genovesi" userId="03bce074-58c7-4ba3-b8d4-b8475313248e" providerId="ADAL" clId="{08E8E58E-6072-4D01-A333-5C479F98A2EF}" dt="2024-06-04T18:45:06.312" v="2533" actId="26606"/>
          <ac:spMkLst>
            <pc:docMk/>
            <pc:sldMk cId="2583318890" sldId="392"/>
            <ac:spMk id="29" creationId="{85149191-5F60-4A28-AAFF-039F96B0F3EC}"/>
          </ac:spMkLst>
        </pc:spChg>
        <pc:spChg chg="add">
          <ac:chgData name="Mariano Genovesi" userId="03bce074-58c7-4ba3-b8d4-b8475313248e" providerId="ADAL" clId="{08E8E58E-6072-4D01-A333-5C479F98A2EF}" dt="2024-06-04T18:45:06.312" v="2533" actId="26606"/>
          <ac:spMkLst>
            <pc:docMk/>
            <pc:sldMk cId="2583318890" sldId="392"/>
            <ac:spMk id="31" creationId="{F8260ED5-17F7-4158-B241-D51DD4CF1B7E}"/>
          </ac:spMkLst>
        </pc:spChg>
        <pc:picChg chg="del">
          <ac:chgData name="Mariano Genovesi" userId="03bce074-58c7-4ba3-b8d4-b8475313248e" providerId="ADAL" clId="{08E8E58E-6072-4D01-A333-5C479F98A2EF}" dt="2024-06-03T19:29:54.770" v="41" actId="478"/>
          <ac:picMkLst>
            <pc:docMk/>
            <pc:sldMk cId="2583318890" sldId="392"/>
            <ac:picMk id="2" creationId="{EF92238C-D1AC-5A2C-23A6-1EA16064BC0B}"/>
          </ac:picMkLst>
        </pc:picChg>
        <pc:picChg chg="mod">
          <ac:chgData name="Mariano Genovesi" userId="03bce074-58c7-4ba3-b8d4-b8475313248e" providerId="ADAL" clId="{08E8E58E-6072-4D01-A333-5C479F98A2EF}" dt="2024-06-04T18:45:06.312" v="2533" actId="26606"/>
          <ac:picMkLst>
            <pc:docMk/>
            <pc:sldMk cId="2583318890" sldId="392"/>
            <ac:picMk id="7" creationId="{388C79FA-DED2-0AA9-95D9-058104491E65}"/>
          </ac:picMkLst>
        </pc:picChg>
      </pc:sldChg>
      <pc:sldChg chg="delSp del mod">
        <pc:chgData name="Mariano Genovesi" userId="03bce074-58c7-4ba3-b8d4-b8475313248e" providerId="ADAL" clId="{08E8E58E-6072-4D01-A333-5C479F98A2EF}" dt="2024-06-04T12:27:33.706" v="202" actId="47"/>
        <pc:sldMkLst>
          <pc:docMk/>
          <pc:sldMk cId="2902738609" sldId="393"/>
        </pc:sldMkLst>
        <pc:picChg chg="del">
          <ac:chgData name="Mariano Genovesi" userId="03bce074-58c7-4ba3-b8d4-b8475313248e" providerId="ADAL" clId="{08E8E58E-6072-4D01-A333-5C479F98A2EF}" dt="2024-06-03T19:30:09.708" v="45" actId="478"/>
          <ac:picMkLst>
            <pc:docMk/>
            <pc:sldMk cId="2902738609" sldId="393"/>
            <ac:picMk id="2" creationId="{EF92238C-D1AC-5A2C-23A6-1EA16064BC0B}"/>
          </ac:picMkLst>
        </pc:picChg>
      </pc:sldChg>
      <pc:sldChg chg="addSp delSp modSp mod">
        <pc:chgData name="Mariano Genovesi" userId="03bce074-58c7-4ba3-b8d4-b8475313248e" providerId="ADAL" clId="{08E8E58E-6072-4D01-A333-5C479F98A2EF}" dt="2024-06-04T18:45:20.499" v="2536" actId="26606"/>
        <pc:sldMkLst>
          <pc:docMk/>
          <pc:sldMk cId="3136604159" sldId="394"/>
        </pc:sldMkLst>
        <pc:spChg chg="mod">
          <ac:chgData name="Mariano Genovesi" userId="03bce074-58c7-4ba3-b8d4-b8475313248e" providerId="ADAL" clId="{08E8E58E-6072-4D01-A333-5C479F98A2EF}" dt="2024-06-04T18:45:20.499" v="2536" actId="26606"/>
          <ac:spMkLst>
            <pc:docMk/>
            <pc:sldMk cId="3136604159" sldId="394"/>
            <ac:spMk id="4" creationId="{9FB459E2-D562-CCFA-2568-DC03D2EAC375}"/>
          </ac:spMkLst>
        </pc:spChg>
        <pc:spChg chg="mod">
          <ac:chgData name="Mariano Genovesi" userId="03bce074-58c7-4ba3-b8d4-b8475313248e" providerId="ADAL" clId="{08E8E58E-6072-4D01-A333-5C479F98A2EF}" dt="2024-06-04T18:45:20.499" v="2536" actId="26606"/>
          <ac:spMkLst>
            <pc:docMk/>
            <pc:sldMk cId="3136604159" sldId="394"/>
            <ac:spMk id="5" creationId="{31ADE625-CFBD-A295-A8A1-8C7314FCAB48}"/>
          </ac:spMkLst>
        </pc:spChg>
        <pc:spChg chg="del">
          <ac:chgData name="Mariano Genovesi" userId="03bce074-58c7-4ba3-b8d4-b8475313248e" providerId="ADAL" clId="{08E8E58E-6072-4D01-A333-5C479F98A2EF}" dt="2024-06-04T18:45:20.499" v="2536" actId="26606"/>
          <ac:spMkLst>
            <pc:docMk/>
            <pc:sldMk cId="3136604159" sldId="394"/>
            <ac:spMk id="10" creationId="{1B15ED52-F352-441B-82BF-E0EA34836D08}"/>
          </ac:spMkLst>
        </pc:spChg>
        <pc:spChg chg="del">
          <ac:chgData name="Mariano Genovesi" userId="03bce074-58c7-4ba3-b8d4-b8475313248e" providerId="ADAL" clId="{08E8E58E-6072-4D01-A333-5C479F98A2EF}" dt="2024-06-04T18:45:20.499" v="2536" actId="26606"/>
          <ac:spMkLst>
            <pc:docMk/>
            <pc:sldMk cId="3136604159" sldId="394"/>
            <ac:spMk id="12" creationId="{3B2E3793-BFE6-45A2-9B7B-E18844431C99}"/>
          </ac:spMkLst>
        </pc:spChg>
        <pc:spChg chg="del">
          <ac:chgData name="Mariano Genovesi" userId="03bce074-58c7-4ba3-b8d4-b8475313248e" providerId="ADAL" clId="{08E8E58E-6072-4D01-A333-5C479F98A2EF}" dt="2024-06-04T18:45:20.499" v="2536" actId="26606"/>
          <ac:spMkLst>
            <pc:docMk/>
            <pc:sldMk cId="3136604159" sldId="394"/>
            <ac:spMk id="14" creationId="{BC4C4868-CB8F-4AF9-9CDB-8108F2C19B67}"/>
          </ac:spMkLst>
        </pc:spChg>
        <pc:spChg chg="del">
          <ac:chgData name="Mariano Genovesi" userId="03bce074-58c7-4ba3-b8d4-b8475313248e" providerId="ADAL" clId="{08E8E58E-6072-4D01-A333-5C479F98A2EF}" dt="2024-06-04T18:45:20.499" v="2536" actId="26606"/>
          <ac:spMkLst>
            <pc:docMk/>
            <pc:sldMk cId="3136604159" sldId="394"/>
            <ac:spMk id="16" creationId="{375E0459-6403-40CD-989D-56A4407CA12E}"/>
          </ac:spMkLst>
        </pc:spChg>
        <pc:spChg chg="del">
          <ac:chgData name="Mariano Genovesi" userId="03bce074-58c7-4ba3-b8d4-b8475313248e" providerId="ADAL" clId="{08E8E58E-6072-4D01-A333-5C479F98A2EF}" dt="2024-06-04T18:45:20.499" v="2536" actId="26606"/>
          <ac:spMkLst>
            <pc:docMk/>
            <pc:sldMk cId="3136604159" sldId="394"/>
            <ac:spMk id="18" creationId="{53E5B1A8-3AC9-4BD1-9BBC-78CA94F2D1BA}"/>
          </ac:spMkLst>
        </pc:spChg>
        <pc:spChg chg="add">
          <ac:chgData name="Mariano Genovesi" userId="03bce074-58c7-4ba3-b8d4-b8475313248e" providerId="ADAL" clId="{08E8E58E-6072-4D01-A333-5C479F98A2EF}" dt="2024-06-04T18:45:20.499" v="2536" actId="26606"/>
          <ac:spMkLst>
            <pc:docMk/>
            <pc:sldMk cId="3136604159" sldId="394"/>
            <ac:spMk id="23" creationId="{09588DA8-065E-4F6F-8EFD-43104AB2E0CF}"/>
          </ac:spMkLst>
        </pc:spChg>
        <pc:spChg chg="add">
          <ac:chgData name="Mariano Genovesi" userId="03bce074-58c7-4ba3-b8d4-b8475313248e" providerId="ADAL" clId="{08E8E58E-6072-4D01-A333-5C479F98A2EF}" dt="2024-06-04T18:45:20.499" v="2536" actId="26606"/>
          <ac:spMkLst>
            <pc:docMk/>
            <pc:sldMk cId="3136604159" sldId="394"/>
            <ac:spMk id="25" creationId="{C4285719-470E-454C-AF62-8323075F1F5B}"/>
          </ac:spMkLst>
        </pc:spChg>
        <pc:spChg chg="add">
          <ac:chgData name="Mariano Genovesi" userId="03bce074-58c7-4ba3-b8d4-b8475313248e" providerId="ADAL" clId="{08E8E58E-6072-4D01-A333-5C479F98A2EF}" dt="2024-06-04T18:45:20.499" v="2536" actId="26606"/>
          <ac:spMkLst>
            <pc:docMk/>
            <pc:sldMk cId="3136604159" sldId="394"/>
            <ac:spMk id="27" creationId="{CD9FE4EF-C4D8-49A0-B2FF-81D8DB7D8A24}"/>
          </ac:spMkLst>
        </pc:spChg>
        <pc:spChg chg="add">
          <ac:chgData name="Mariano Genovesi" userId="03bce074-58c7-4ba3-b8d4-b8475313248e" providerId="ADAL" clId="{08E8E58E-6072-4D01-A333-5C479F98A2EF}" dt="2024-06-04T18:45:20.499" v="2536" actId="26606"/>
          <ac:spMkLst>
            <pc:docMk/>
            <pc:sldMk cId="3136604159" sldId="394"/>
            <ac:spMk id="29" creationId="{4300840D-0A0B-4512-BACA-B439D5B9C57C}"/>
          </ac:spMkLst>
        </pc:spChg>
        <pc:spChg chg="add">
          <ac:chgData name="Mariano Genovesi" userId="03bce074-58c7-4ba3-b8d4-b8475313248e" providerId="ADAL" clId="{08E8E58E-6072-4D01-A333-5C479F98A2EF}" dt="2024-06-04T18:45:20.499" v="2536" actId="26606"/>
          <ac:spMkLst>
            <pc:docMk/>
            <pc:sldMk cId="3136604159" sldId="394"/>
            <ac:spMk id="31" creationId="{D2B78728-A580-49A7-84F9-6EF6F583ADE0}"/>
          </ac:spMkLst>
        </pc:spChg>
        <pc:spChg chg="add">
          <ac:chgData name="Mariano Genovesi" userId="03bce074-58c7-4ba3-b8d4-b8475313248e" providerId="ADAL" clId="{08E8E58E-6072-4D01-A333-5C479F98A2EF}" dt="2024-06-04T18:45:20.499" v="2536" actId="26606"/>
          <ac:spMkLst>
            <pc:docMk/>
            <pc:sldMk cId="3136604159" sldId="394"/>
            <ac:spMk id="33" creationId="{38FAA1A1-D861-433F-88FA-1E9D6FD31D11}"/>
          </ac:spMkLst>
        </pc:spChg>
        <pc:spChg chg="add">
          <ac:chgData name="Mariano Genovesi" userId="03bce074-58c7-4ba3-b8d4-b8475313248e" providerId="ADAL" clId="{08E8E58E-6072-4D01-A333-5C479F98A2EF}" dt="2024-06-04T18:45:20.499" v="2536" actId="26606"/>
          <ac:spMkLst>
            <pc:docMk/>
            <pc:sldMk cId="3136604159" sldId="394"/>
            <ac:spMk id="35" creationId="{8D71EDA1-87BF-4D5D-AB79-F346FD19278A}"/>
          </ac:spMkLst>
        </pc:spChg>
        <pc:picChg chg="del">
          <ac:chgData name="Mariano Genovesi" userId="03bce074-58c7-4ba3-b8d4-b8475313248e" providerId="ADAL" clId="{08E8E58E-6072-4D01-A333-5C479F98A2EF}" dt="2024-06-03T19:30:06.219" v="44" actId="478"/>
          <ac:picMkLst>
            <pc:docMk/>
            <pc:sldMk cId="3136604159" sldId="394"/>
            <ac:picMk id="2" creationId="{EF92238C-D1AC-5A2C-23A6-1EA16064BC0B}"/>
          </ac:picMkLst>
        </pc:picChg>
      </pc:sldChg>
      <pc:sldChg chg="addSp delSp modSp mod">
        <pc:chgData name="Mariano Genovesi" userId="03bce074-58c7-4ba3-b8d4-b8475313248e" providerId="ADAL" clId="{08E8E58E-6072-4D01-A333-5C479F98A2EF}" dt="2024-06-04T18:46:03.838" v="2543" actId="26606"/>
        <pc:sldMkLst>
          <pc:docMk/>
          <pc:sldMk cId="3310128892" sldId="395"/>
        </pc:sldMkLst>
        <pc:spChg chg="mod">
          <ac:chgData name="Mariano Genovesi" userId="03bce074-58c7-4ba3-b8d4-b8475313248e" providerId="ADAL" clId="{08E8E58E-6072-4D01-A333-5C479F98A2EF}" dt="2024-06-04T18:46:03.838" v="2543" actId="26606"/>
          <ac:spMkLst>
            <pc:docMk/>
            <pc:sldMk cId="3310128892" sldId="395"/>
            <ac:spMk id="4" creationId="{9FB459E2-D562-CCFA-2568-DC03D2EAC375}"/>
          </ac:spMkLst>
        </pc:spChg>
        <pc:spChg chg="mod">
          <ac:chgData name="Mariano Genovesi" userId="03bce074-58c7-4ba3-b8d4-b8475313248e" providerId="ADAL" clId="{08E8E58E-6072-4D01-A333-5C479F98A2EF}" dt="2024-06-04T18:46:03.838" v="2543" actId="26606"/>
          <ac:spMkLst>
            <pc:docMk/>
            <pc:sldMk cId="3310128892" sldId="395"/>
            <ac:spMk id="5" creationId="{31ADE625-CFBD-A295-A8A1-8C7314FCAB48}"/>
          </ac:spMkLst>
        </pc:spChg>
        <pc:spChg chg="del">
          <ac:chgData name="Mariano Genovesi" userId="03bce074-58c7-4ba3-b8d4-b8475313248e" providerId="ADAL" clId="{08E8E58E-6072-4D01-A333-5C479F98A2EF}" dt="2024-06-04T18:46:03.838" v="2543" actId="26606"/>
          <ac:spMkLst>
            <pc:docMk/>
            <pc:sldMk cId="3310128892" sldId="395"/>
            <ac:spMk id="10" creationId="{1B15ED52-F352-441B-82BF-E0EA34836D08}"/>
          </ac:spMkLst>
        </pc:spChg>
        <pc:spChg chg="del">
          <ac:chgData name="Mariano Genovesi" userId="03bce074-58c7-4ba3-b8d4-b8475313248e" providerId="ADAL" clId="{08E8E58E-6072-4D01-A333-5C479F98A2EF}" dt="2024-06-04T18:46:03.838" v="2543" actId="26606"/>
          <ac:spMkLst>
            <pc:docMk/>
            <pc:sldMk cId="3310128892" sldId="395"/>
            <ac:spMk id="12" creationId="{3B2E3793-BFE6-45A2-9B7B-E18844431C99}"/>
          </ac:spMkLst>
        </pc:spChg>
        <pc:spChg chg="del">
          <ac:chgData name="Mariano Genovesi" userId="03bce074-58c7-4ba3-b8d4-b8475313248e" providerId="ADAL" clId="{08E8E58E-6072-4D01-A333-5C479F98A2EF}" dt="2024-06-04T18:46:03.838" v="2543" actId="26606"/>
          <ac:spMkLst>
            <pc:docMk/>
            <pc:sldMk cId="3310128892" sldId="395"/>
            <ac:spMk id="14" creationId="{BC4C4868-CB8F-4AF9-9CDB-8108F2C19B67}"/>
          </ac:spMkLst>
        </pc:spChg>
        <pc:spChg chg="del">
          <ac:chgData name="Mariano Genovesi" userId="03bce074-58c7-4ba3-b8d4-b8475313248e" providerId="ADAL" clId="{08E8E58E-6072-4D01-A333-5C479F98A2EF}" dt="2024-06-04T18:46:03.838" v="2543" actId="26606"/>
          <ac:spMkLst>
            <pc:docMk/>
            <pc:sldMk cId="3310128892" sldId="395"/>
            <ac:spMk id="16" creationId="{375E0459-6403-40CD-989D-56A4407CA12E}"/>
          </ac:spMkLst>
        </pc:spChg>
        <pc:spChg chg="del">
          <ac:chgData name="Mariano Genovesi" userId="03bce074-58c7-4ba3-b8d4-b8475313248e" providerId="ADAL" clId="{08E8E58E-6072-4D01-A333-5C479F98A2EF}" dt="2024-06-04T18:46:03.838" v="2543" actId="26606"/>
          <ac:spMkLst>
            <pc:docMk/>
            <pc:sldMk cId="3310128892" sldId="395"/>
            <ac:spMk id="18" creationId="{53E5B1A8-3AC9-4BD1-9BBC-78CA94F2D1BA}"/>
          </ac:spMkLst>
        </pc:spChg>
        <pc:spChg chg="add">
          <ac:chgData name="Mariano Genovesi" userId="03bce074-58c7-4ba3-b8d4-b8475313248e" providerId="ADAL" clId="{08E8E58E-6072-4D01-A333-5C479F98A2EF}" dt="2024-06-04T18:46:03.838" v="2543" actId="26606"/>
          <ac:spMkLst>
            <pc:docMk/>
            <pc:sldMk cId="3310128892" sldId="395"/>
            <ac:spMk id="23" creationId="{09588DA8-065E-4F6F-8EFD-43104AB2E0CF}"/>
          </ac:spMkLst>
        </pc:spChg>
        <pc:spChg chg="add">
          <ac:chgData name="Mariano Genovesi" userId="03bce074-58c7-4ba3-b8d4-b8475313248e" providerId="ADAL" clId="{08E8E58E-6072-4D01-A333-5C479F98A2EF}" dt="2024-06-04T18:46:03.838" v="2543" actId="26606"/>
          <ac:spMkLst>
            <pc:docMk/>
            <pc:sldMk cId="3310128892" sldId="395"/>
            <ac:spMk id="25" creationId="{C4285719-470E-454C-AF62-8323075F1F5B}"/>
          </ac:spMkLst>
        </pc:spChg>
        <pc:spChg chg="add">
          <ac:chgData name="Mariano Genovesi" userId="03bce074-58c7-4ba3-b8d4-b8475313248e" providerId="ADAL" clId="{08E8E58E-6072-4D01-A333-5C479F98A2EF}" dt="2024-06-04T18:46:03.838" v="2543" actId="26606"/>
          <ac:spMkLst>
            <pc:docMk/>
            <pc:sldMk cId="3310128892" sldId="395"/>
            <ac:spMk id="27" creationId="{CD9FE4EF-C4D8-49A0-B2FF-81D8DB7D8A24}"/>
          </ac:spMkLst>
        </pc:spChg>
        <pc:spChg chg="add">
          <ac:chgData name="Mariano Genovesi" userId="03bce074-58c7-4ba3-b8d4-b8475313248e" providerId="ADAL" clId="{08E8E58E-6072-4D01-A333-5C479F98A2EF}" dt="2024-06-04T18:46:03.838" v="2543" actId="26606"/>
          <ac:spMkLst>
            <pc:docMk/>
            <pc:sldMk cId="3310128892" sldId="395"/>
            <ac:spMk id="29" creationId="{4300840D-0A0B-4512-BACA-B439D5B9C57C}"/>
          </ac:spMkLst>
        </pc:spChg>
        <pc:spChg chg="add">
          <ac:chgData name="Mariano Genovesi" userId="03bce074-58c7-4ba3-b8d4-b8475313248e" providerId="ADAL" clId="{08E8E58E-6072-4D01-A333-5C479F98A2EF}" dt="2024-06-04T18:46:03.838" v="2543" actId="26606"/>
          <ac:spMkLst>
            <pc:docMk/>
            <pc:sldMk cId="3310128892" sldId="395"/>
            <ac:spMk id="31" creationId="{D2B78728-A580-49A7-84F9-6EF6F583ADE0}"/>
          </ac:spMkLst>
        </pc:spChg>
        <pc:spChg chg="add">
          <ac:chgData name="Mariano Genovesi" userId="03bce074-58c7-4ba3-b8d4-b8475313248e" providerId="ADAL" clId="{08E8E58E-6072-4D01-A333-5C479F98A2EF}" dt="2024-06-04T18:46:03.838" v="2543" actId="26606"/>
          <ac:spMkLst>
            <pc:docMk/>
            <pc:sldMk cId="3310128892" sldId="395"/>
            <ac:spMk id="33" creationId="{38FAA1A1-D861-433F-88FA-1E9D6FD31D11}"/>
          </ac:spMkLst>
        </pc:spChg>
        <pc:spChg chg="add">
          <ac:chgData name="Mariano Genovesi" userId="03bce074-58c7-4ba3-b8d4-b8475313248e" providerId="ADAL" clId="{08E8E58E-6072-4D01-A333-5C479F98A2EF}" dt="2024-06-04T18:46:03.838" v="2543" actId="26606"/>
          <ac:spMkLst>
            <pc:docMk/>
            <pc:sldMk cId="3310128892" sldId="395"/>
            <ac:spMk id="35" creationId="{8D71EDA1-87BF-4D5D-AB79-F346FD19278A}"/>
          </ac:spMkLst>
        </pc:spChg>
        <pc:picChg chg="del">
          <ac:chgData name="Mariano Genovesi" userId="03bce074-58c7-4ba3-b8d4-b8475313248e" providerId="ADAL" clId="{08E8E58E-6072-4D01-A333-5C479F98A2EF}" dt="2024-06-03T19:27:11.414" v="13" actId="478"/>
          <ac:picMkLst>
            <pc:docMk/>
            <pc:sldMk cId="3310128892" sldId="395"/>
            <ac:picMk id="2" creationId="{EF92238C-D1AC-5A2C-23A6-1EA16064BC0B}"/>
          </ac:picMkLst>
        </pc:picChg>
      </pc:sldChg>
      <pc:sldChg chg="delSp modSp del mod">
        <pc:chgData name="Mariano Genovesi" userId="03bce074-58c7-4ba3-b8d4-b8475313248e" providerId="ADAL" clId="{08E8E58E-6072-4D01-A333-5C479F98A2EF}" dt="2024-06-04T18:07:05.974" v="1868" actId="2696"/>
        <pc:sldMkLst>
          <pc:docMk/>
          <pc:sldMk cId="1478970207" sldId="396"/>
        </pc:sldMkLst>
        <pc:spChg chg="mod">
          <ac:chgData name="Mariano Genovesi" userId="03bce074-58c7-4ba3-b8d4-b8475313248e" providerId="ADAL" clId="{08E8E58E-6072-4D01-A333-5C479F98A2EF}" dt="2024-06-04T18:07:00.405" v="1867" actId="6549"/>
          <ac:spMkLst>
            <pc:docMk/>
            <pc:sldMk cId="1478970207" sldId="396"/>
            <ac:spMk id="5" creationId="{31ADE625-CFBD-A295-A8A1-8C7314FCAB48}"/>
          </ac:spMkLst>
        </pc:spChg>
        <pc:picChg chg="del">
          <ac:chgData name="Mariano Genovesi" userId="03bce074-58c7-4ba3-b8d4-b8475313248e" providerId="ADAL" clId="{08E8E58E-6072-4D01-A333-5C479F98A2EF}" dt="2024-06-03T19:27:08.100" v="12" actId="478"/>
          <ac:picMkLst>
            <pc:docMk/>
            <pc:sldMk cId="1478970207" sldId="396"/>
            <ac:picMk id="2" creationId="{EF92238C-D1AC-5A2C-23A6-1EA16064BC0B}"/>
          </ac:picMkLst>
        </pc:picChg>
      </pc:sldChg>
      <pc:sldChg chg="addSp delSp modSp mod">
        <pc:chgData name="Mariano Genovesi" userId="03bce074-58c7-4ba3-b8d4-b8475313248e" providerId="ADAL" clId="{08E8E58E-6072-4D01-A333-5C479F98A2EF}" dt="2024-06-04T18:46:07.258" v="2544" actId="26606"/>
        <pc:sldMkLst>
          <pc:docMk/>
          <pc:sldMk cId="2108011697" sldId="397"/>
        </pc:sldMkLst>
        <pc:spChg chg="mod">
          <ac:chgData name="Mariano Genovesi" userId="03bce074-58c7-4ba3-b8d4-b8475313248e" providerId="ADAL" clId="{08E8E58E-6072-4D01-A333-5C479F98A2EF}" dt="2024-06-04T18:46:07.258" v="2544" actId="26606"/>
          <ac:spMkLst>
            <pc:docMk/>
            <pc:sldMk cId="2108011697" sldId="397"/>
            <ac:spMk id="4" creationId="{9FB459E2-D562-CCFA-2568-DC03D2EAC375}"/>
          </ac:spMkLst>
        </pc:spChg>
        <pc:spChg chg="mod">
          <ac:chgData name="Mariano Genovesi" userId="03bce074-58c7-4ba3-b8d4-b8475313248e" providerId="ADAL" clId="{08E8E58E-6072-4D01-A333-5C479F98A2EF}" dt="2024-06-04T18:46:07.258" v="2544" actId="26606"/>
          <ac:spMkLst>
            <pc:docMk/>
            <pc:sldMk cId="2108011697" sldId="397"/>
            <ac:spMk id="5" creationId="{31ADE625-CFBD-A295-A8A1-8C7314FCAB48}"/>
          </ac:spMkLst>
        </pc:spChg>
        <pc:spChg chg="del">
          <ac:chgData name="Mariano Genovesi" userId="03bce074-58c7-4ba3-b8d4-b8475313248e" providerId="ADAL" clId="{08E8E58E-6072-4D01-A333-5C479F98A2EF}" dt="2024-06-04T18:46:07.258" v="2544" actId="26606"/>
          <ac:spMkLst>
            <pc:docMk/>
            <pc:sldMk cId="2108011697" sldId="397"/>
            <ac:spMk id="10" creationId="{1B15ED52-F352-441B-82BF-E0EA34836D08}"/>
          </ac:spMkLst>
        </pc:spChg>
        <pc:spChg chg="del">
          <ac:chgData name="Mariano Genovesi" userId="03bce074-58c7-4ba3-b8d4-b8475313248e" providerId="ADAL" clId="{08E8E58E-6072-4D01-A333-5C479F98A2EF}" dt="2024-06-04T18:46:07.258" v="2544" actId="26606"/>
          <ac:spMkLst>
            <pc:docMk/>
            <pc:sldMk cId="2108011697" sldId="397"/>
            <ac:spMk id="12" creationId="{3B2E3793-BFE6-45A2-9B7B-E18844431C99}"/>
          </ac:spMkLst>
        </pc:spChg>
        <pc:spChg chg="del">
          <ac:chgData name="Mariano Genovesi" userId="03bce074-58c7-4ba3-b8d4-b8475313248e" providerId="ADAL" clId="{08E8E58E-6072-4D01-A333-5C479F98A2EF}" dt="2024-06-04T18:46:07.258" v="2544" actId="26606"/>
          <ac:spMkLst>
            <pc:docMk/>
            <pc:sldMk cId="2108011697" sldId="397"/>
            <ac:spMk id="14" creationId="{BC4C4868-CB8F-4AF9-9CDB-8108F2C19B67}"/>
          </ac:spMkLst>
        </pc:spChg>
        <pc:spChg chg="del">
          <ac:chgData name="Mariano Genovesi" userId="03bce074-58c7-4ba3-b8d4-b8475313248e" providerId="ADAL" clId="{08E8E58E-6072-4D01-A333-5C479F98A2EF}" dt="2024-06-04T18:46:07.258" v="2544" actId="26606"/>
          <ac:spMkLst>
            <pc:docMk/>
            <pc:sldMk cId="2108011697" sldId="397"/>
            <ac:spMk id="16" creationId="{375E0459-6403-40CD-989D-56A4407CA12E}"/>
          </ac:spMkLst>
        </pc:spChg>
        <pc:spChg chg="del">
          <ac:chgData name="Mariano Genovesi" userId="03bce074-58c7-4ba3-b8d4-b8475313248e" providerId="ADAL" clId="{08E8E58E-6072-4D01-A333-5C479F98A2EF}" dt="2024-06-04T18:46:07.258" v="2544" actId="26606"/>
          <ac:spMkLst>
            <pc:docMk/>
            <pc:sldMk cId="2108011697" sldId="397"/>
            <ac:spMk id="18" creationId="{53E5B1A8-3AC9-4BD1-9BBC-78CA94F2D1BA}"/>
          </ac:spMkLst>
        </pc:spChg>
        <pc:spChg chg="add">
          <ac:chgData name="Mariano Genovesi" userId="03bce074-58c7-4ba3-b8d4-b8475313248e" providerId="ADAL" clId="{08E8E58E-6072-4D01-A333-5C479F98A2EF}" dt="2024-06-04T18:46:07.258" v="2544" actId="26606"/>
          <ac:spMkLst>
            <pc:docMk/>
            <pc:sldMk cId="2108011697" sldId="397"/>
            <ac:spMk id="23" creationId="{09588DA8-065E-4F6F-8EFD-43104AB2E0CF}"/>
          </ac:spMkLst>
        </pc:spChg>
        <pc:spChg chg="add">
          <ac:chgData name="Mariano Genovesi" userId="03bce074-58c7-4ba3-b8d4-b8475313248e" providerId="ADAL" clId="{08E8E58E-6072-4D01-A333-5C479F98A2EF}" dt="2024-06-04T18:46:07.258" v="2544" actId="26606"/>
          <ac:spMkLst>
            <pc:docMk/>
            <pc:sldMk cId="2108011697" sldId="397"/>
            <ac:spMk id="25" creationId="{C4285719-470E-454C-AF62-8323075F1F5B}"/>
          </ac:spMkLst>
        </pc:spChg>
        <pc:spChg chg="add">
          <ac:chgData name="Mariano Genovesi" userId="03bce074-58c7-4ba3-b8d4-b8475313248e" providerId="ADAL" clId="{08E8E58E-6072-4D01-A333-5C479F98A2EF}" dt="2024-06-04T18:46:07.258" v="2544" actId="26606"/>
          <ac:spMkLst>
            <pc:docMk/>
            <pc:sldMk cId="2108011697" sldId="397"/>
            <ac:spMk id="27" creationId="{CD9FE4EF-C4D8-49A0-B2FF-81D8DB7D8A24}"/>
          </ac:spMkLst>
        </pc:spChg>
        <pc:spChg chg="add">
          <ac:chgData name="Mariano Genovesi" userId="03bce074-58c7-4ba3-b8d4-b8475313248e" providerId="ADAL" clId="{08E8E58E-6072-4D01-A333-5C479F98A2EF}" dt="2024-06-04T18:46:07.258" v="2544" actId="26606"/>
          <ac:spMkLst>
            <pc:docMk/>
            <pc:sldMk cId="2108011697" sldId="397"/>
            <ac:spMk id="29" creationId="{4300840D-0A0B-4512-BACA-B439D5B9C57C}"/>
          </ac:spMkLst>
        </pc:spChg>
        <pc:spChg chg="add">
          <ac:chgData name="Mariano Genovesi" userId="03bce074-58c7-4ba3-b8d4-b8475313248e" providerId="ADAL" clId="{08E8E58E-6072-4D01-A333-5C479F98A2EF}" dt="2024-06-04T18:46:07.258" v="2544" actId="26606"/>
          <ac:spMkLst>
            <pc:docMk/>
            <pc:sldMk cId="2108011697" sldId="397"/>
            <ac:spMk id="31" creationId="{D2B78728-A580-49A7-84F9-6EF6F583ADE0}"/>
          </ac:spMkLst>
        </pc:spChg>
        <pc:spChg chg="add">
          <ac:chgData name="Mariano Genovesi" userId="03bce074-58c7-4ba3-b8d4-b8475313248e" providerId="ADAL" clId="{08E8E58E-6072-4D01-A333-5C479F98A2EF}" dt="2024-06-04T18:46:07.258" v="2544" actId="26606"/>
          <ac:spMkLst>
            <pc:docMk/>
            <pc:sldMk cId="2108011697" sldId="397"/>
            <ac:spMk id="33" creationId="{38FAA1A1-D861-433F-88FA-1E9D6FD31D11}"/>
          </ac:spMkLst>
        </pc:spChg>
        <pc:spChg chg="add">
          <ac:chgData name="Mariano Genovesi" userId="03bce074-58c7-4ba3-b8d4-b8475313248e" providerId="ADAL" clId="{08E8E58E-6072-4D01-A333-5C479F98A2EF}" dt="2024-06-04T18:46:07.258" v="2544" actId="26606"/>
          <ac:spMkLst>
            <pc:docMk/>
            <pc:sldMk cId="2108011697" sldId="397"/>
            <ac:spMk id="35" creationId="{8D71EDA1-87BF-4D5D-AB79-F346FD19278A}"/>
          </ac:spMkLst>
        </pc:spChg>
        <pc:picChg chg="del">
          <ac:chgData name="Mariano Genovesi" userId="03bce074-58c7-4ba3-b8d4-b8475313248e" providerId="ADAL" clId="{08E8E58E-6072-4D01-A333-5C479F98A2EF}" dt="2024-06-03T19:27:04.407" v="11" actId="478"/>
          <ac:picMkLst>
            <pc:docMk/>
            <pc:sldMk cId="2108011697" sldId="397"/>
            <ac:picMk id="2" creationId="{EF92238C-D1AC-5A2C-23A6-1EA16064BC0B}"/>
          </ac:picMkLst>
        </pc:picChg>
      </pc:sldChg>
      <pc:sldChg chg="addSp delSp modSp mod">
        <pc:chgData name="Mariano Genovesi" userId="03bce074-58c7-4ba3-b8d4-b8475313248e" providerId="ADAL" clId="{08E8E58E-6072-4D01-A333-5C479F98A2EF}" dt="2024-06-04T18:46:10.375" v="2545" actId="26606"/>
        <pc:sldMkLst>
          <pc:docMk/>
          <pc:sldMk cId="1733079300" sldId="398"/>
        </pc:sldMkLst>
        <pc:spChg chg="mod">
          <ac:chgData name="Mariano Genovesi" userId="03bce074-58c7-4ba3-b8d4-b8475313248e" providerId="ADAL" clId="{08E8E58E-6072-4D01-A333-5C479F98A2EF}" dt="2024-06-04T18:46:10.375" v="2545" actId="26606"/>
          <ac:spMkLst>
            <pc:docMk/>
            <pc:sldMk cId="1733079300" sldId="398"/>
            <ac:spMk id="4" creationId="{9FB459E2-D562-CCFA-2568-DC03D2EAC375}"/>
          </ac:spMkLst>
        </pc:spChg>
        <pc:spChg chg="mod">
          <ac:chgData name="Mariano Genovesi" userId="03bce074-58c7-4ba3-b8d4-b8475313248e" providerId="ADAL" clId="{08E8E58E-6072-4D01-A333-5C479F98A2EF}" dt="2024-06-04T18:46:10.375" v="2545" actId="26606"/>
          <ac:spMkLst>
            <pc:docMk/>
            <pc:sldMk cId="1733079300" sldId="398"/>
            <ac:spMk id="5" creationId="{31ADE625-CFBD-A295-A8A1-8C7314FCAB48}"/>
          </ac:spMkLst>
        </pc:spChg>
        <pc:spChg chg="del">
          <ac:chgData name="Mariano Genovesi" userId="03bce074-58c7-4ba3-b8d4-b8475313248e" providerId="ADAL" clId="{08E8E58E-6072-4D01-A333-5C479F98A2EF}" dt="2024-06-04T18:46:10.375" v="2545" actId="26606"/>
          <ac:spMkLst>
            <pc:docMk/>
            <pc:sldMk cId="1733079300" sldId="398"/>
            <ac:spMk id="10" creationId="{1B15ED52-F352-441B-82BF-E0EA34836D08}"/>
          </ac:spMkLst>
        </pc:spChg>
        <pc:spChg chg="del">
          <ac:chgData name="Mariano Genovesi" userId="03bce074-58c7-4ba3-b8d4-b8475313248e" providerId="ADAL" clId="{08E8E58E-6072-4D01-A333-5C479F98A2EF}" dt="2024-06-04T18:46:10.375" v="2545" actId="26606"/>
          <ac:spMkLst>
            <pc:docMk/>
            <pc:sldMk cId="1733079300" sldId="398"/>
            <ac:spMk id="12" creationId="{3B2E3793-BFE6-45A2-9B7B-E18844431C99}"/>
          </ac:spMkLst>
        </pc:spChg>
        <pc:spChg chg="del">
          <ac:chgData name="Mariano Genovesi" userId="03bce074-58c7-4ba3-b8d4-b8475313248e" providerId="ADAL" clId="{08E8E58E-6072-4D01-A333-5C479F98A2EF}" dt="2024-06-04T18:46:10.375" v="2545" actId="26606"/>
          <ac:spMkLst>
            <pc:docMk/>
            <pc:sldMk cId="1733079300" sldId="398"/>
            <ac:spMk id="14" creationId="{BC4C4868-CB8F-4AF9-9CDB-8108F2C19B67}"/>
          </ac:spMkLst>
        </pc:spChg>
        <pc:spChg chg="del">
          <ac:chgData name="Mariano Genovesi" userId="03bce074-58c7-4ba3-b8d4-b8475313248e" providerId="ADAL" clId="{08E8E58E-6072-4D01-A333-5C479F98A2EF}" dt="2024-06-04T18:46:10.375" v="2545" actId="26606"/>
          <ac:spMkLst>
            <pc:docMk/>
            <pc:sldMk cId="1733079300" sldId="398"/>
            <ac:spMk id="16" creationId="{375E0459-6403-40CD-989D-56A4407CA12E}"/>
          </ac:spMkLst>
        </pc:spChg>
        <pc:spChg chg="del">
          <ac:chgData name="Mariano Genovesi" userId="03bce074-58c7-4ba3-b8d4-b8475313248e" providerId="ADAL" clId="{08E8E58E-6072-4D01-A333-5C479F98A2EF}" dt="2024-06-04T18:46:10.375" v="2545" actId="26606"/>
          <ac:spMkLst>
            <pc:docMk/>
            <pc:sldMk cId="1733079300" sldId="398"/>
            <ac:spMk id="18" creationId="{53E5B1A8-3AC9-4BD1-9BBC-78CA94F2D1BA}"/>
          </ac:spMkLst>
        </pc:spChg>
        <pc:spChg chg="add">
          <ac:chgData name="Mariano Genovesi" userId="03bce074-58c7-4ba3-b8d4-b8475313248e" providerId="ADAL" clId="{08E8E58E-6072-4D01-A333-5C479F98A2EF}" dt="2024-06-04T18:46:10.375" v="2545" actId="26606"/>
          <ac:spMkLst>
            <pc:docMk/>
            <pc:sldMk cId="1733079300" sldId="398"/>
            <ac:spMk id="23" creationId="{09588DA8-065E-4F6F-8EFD-43104AB2E0CF}"/>
          </ac:spMkLst>
        </pc:spChg>
        <pc:spChg chg="add">
          <ac:chgData name="Mariano Genovesi" userId="03bce074-58c7-4ba3-b8d4-b8475313248e" providerId="ADAL" clId="{08E8E58E-6072-4D01-A333-5C479F98A2EF}" dt="2024-06-04T18:46:10.375" v="2545" actId="26606"/>
          <ac:spMkLst>
            <pc:docMk/>
            <pc:sldMk cId="1733079300" sldId="398"/>
            <ac:spMk id="25" creationId="{C4285719-470E-454C-AF62-8323075F1F5B}"/>
          </ac:spMkLst>
        </pc:spChg>
        <pc:spChg chg="add">
          <ac:chgData name="Mariano Genovesi" userId="03bce074-58c7-4ba3-b8d4-b8475313248e" providerId="ADAL" clId="{08E8E58E-6072-4D01-A333-5C479F98A2EF}" dt="2024-06-04T18:46:10.375" v="2545" actId="26606"/>
          <ac:spMkLst>
            <pc:docMk/>
            <pc:sldMk cId="1733079300" sldId="398"/>
            <ac:spMk id="27" creationId="{CD9FE4EF-C4D8-49A0-B2FF-81D8DB7D8A24}"/>
          </ac:spMkLst>
        </pc:spChg>
        <pc:spChg chg="add">
          <ac:chgData name="Mariano Genovesi" userId="03bce074-58c7-4ba3-b8d4-b8475313248e" providerId="ADAL" clId="{08E8E58E-6072-4D01-A333-5C479F98A2EF}" dt="2024-06-04T18:46:10.375" v="2545" actId="26606"/>
          <ac:spMkLst>
            <pc:docMk/>
            <pc:sldMk cId="1733079300" sldId="398"/>
            <ac:spMk id="29" creationId="{4300840D-0A0B-4512-BACA-B439D5B9C57C}"/>
          </ac:spMkLst>
        </pc:spChg>
        <pc:spChg chg="add">
          <ac:chgData name="Mariano Genovesi" userId="03bce074-58c7-4ba3-b8d4-b8475313248e" providerId="ADAL" clId="{08E8E58E-6072-4D01-A333-5C479F98A2EF}" dt="2024-06-04T18:46:10.375" v="2545" actId="26606"/>
          <ac:spMkLst>
            <pc:docMk/>
            <pc:sldMk cId="1733079300" sldId="398"/>
            <ac:spMk id="31" creationId="{D2B78728-A580-49A7-84F9-6EF6F583ADE0}"/>
          </ac:spMkLst>
        </pc:spChg>
        <pc:spChg chg="add">
          <ac:chgData name="Mariano Genovesi" userId="03bce074-58c7-4ba3-b8d4-b8475313248e" providerId="ADAL" clId="{08E8E58E-6072-4D01-A333-5C479F98A2EF}" dt="2024-06-04T18:46:10.375" v="2545" actId="26606"/>
          <ac:spMkLst>
            <pc:docMk/>
            <pc:sldMk cId="1733079300" sldId="398"/>
            <ac:spMk id="33" creationId="{38FAA1A1-D861-433F-88FA-1E9D6FD31D11}"/>
          </ac:spMkLst>
        </pc:spChg>
        <pc:spChg chg="add">
          <ac:chgData name="Mariano Genovesi" userId="03bce074-58c7-4ba3-b8d4-b8475313248e" providerId="ADAL" clId="{08E8E58E-6072-4D01-A333-5C479F98A2EF}" dt="2024-06-04T18:46:10.375" v="2545" actId="26606"/>
          <ac:spMkLst>
            <pc:docMk/>
            <pc:sldMk cId="1733079300" sldId="398"/>
            <ac:spMk id="35" creationId="{8D71EDA1-87BF-4D5D-AB79-F346FD19278A}"/>
          </ac:spMkLst>
        </pc:spChg>
        <pc:picChg chg="del">
          <ac:chgData name="Mariano Genovesi" userId="03bce074-58c7-4ba3-b8d4-b8475313248e" providerId="ADAL" clId="{08E8E58E-6072-4D01-A333-5C479F98A2EF}" dt="2024-06-03T19:27:01.168" v="10" actId="478"/>
          <ac:picMkLst>
            <pc:docMk/>
            <pc:sldMk cId="1733079300" sldId="398"/>
            <ac:picMk id="2" creationId="{EF92238C-D1AC-5A2C-23A6-1EA16064BC0B}"/>
          </ac:picMkLst>
        </pc:picChg>
      </pc:sldChg>
      <pc:sldChg chg="addSp delSp modSp mod">
        <pc:chgData name="Mariano Genovesi" userId="03bce074-58c7-4ba3-b8d4-b8475313248e" providerId="ADAL" clId="{08E8E58E-6072-4D01-A333-5C479F98A2EF}" dt="2024-06-04T18:35:17.384" v="2374" actId="26606"/>
        <pc:sldMkLst>
          <pc:docMk/>
          <pc:sldMk cId="1487060843" sldId="399"/>
        </pc:sldMkLst>
        <pc:spChg chg="mod">
          <ac:chgData name="Mariano Genovesi" userId="03bce074-58c7-4ba3-b8d4-b8475313248e" providerId="ADAL" clId="{08E8E58E-6072-4D01-A333-5C479F98A2EF}" dt="2024-06-04T18:35:17.384" v="2374" actId="26606"/>
          <ac:spMkLst>
            <pc:docMk/>
            <pc:sldMk cId="1487060843" sldId="399"/>
            <ac:spMk id="4" creationId="{9FB459E2-D562-CCFA-2568-DC03D2EAC375}"/>
          </ac:spMkLst>
        </pc:spChg>
        <pc:spChg chg="mod">
          <ac:chgData name="Mariano Genovesi" userId="03bce074-58c7-4ba3-b8d4-b8475313248e" providerId="ADAL" clId="{08E8E58E-6072-4D01-A333-5C479F98A2EF}" dt="2024-06-04T18:35:17.384" v="2374" actId="26606"/>
          <ac:spMkLst>
            <pc:docMk/>
            <pc:sldMk cId="1487060843" sldId="399"/>
            <ac:spMk id="5" creationId="{31ADE625-CFBD-A295-A8A1-8C7314FCAB48}"/>
          </ac:spMkLst>
        </pc:spChg>
        <pc:spChg chg="del">
          <ac:chgData name="Mariano Genovesi" userId="03bce074-58c7-4ba3-b8d4-b8475313248e" providerId="ADAL" clId="{08E8E58E-6072-4D01-A333-5C479F98A2EF}" dt="2024-06-04T18:35:17.384" v="2374" actId="26606"/>
          <ac:spMkLst>
            <pc:docMk/>
            <pc:sldMk cId="1487060843" sldId="399"/>
            <ac:spMk id="10" creationId="{1B15ED52-F352-441B-82BF-E0EA34836D08}"/>
          </ac:spMkLst>
        </pc:spChg>
        <pc:spChg chg="del">
          <ac:chgData name="Mariano Genovesi" userId="03bce074-58c7-4ba3-b8d4-b8475313248e" providerId="ADAL" clId="{08E8E58E-6072-4D01-A333-5C479F98A2EF}" dt="2024-06-04T18:35:17.384" v="2374" actId="26606"/>
          <ac:spMkLst>
            <pc:docMk/>
            <pc:sldMk cId="1487060843" sldId="399"/>
            <ac:spMk id="12" creationId="{3B2E3793-BFE6-45A2-9B7B-E18844431C99}"/>
          </ac:spMkLst>
        </pc:spChg>
        <pc:spChg chg="del">
          <ac:chgData name="Mariano Genovesi" userId="03bce074-58c7-4ba3-b8d4-b8475313248e" providerId="ADAL" clId="{08E8E58E-6072-4D01-A333-5C479F98A2EF}" dt="2024-06-04T18:35:17.384" v="2374" actId="26606"/>
          <ac:spMkLst>
            <pc:docMk/>
            <pc:sldMk cId="1487060843" sldId="399"/>
            <ac:spMk id="14" creationId="{BC4C4868-CB8F-4AF9-9CDB-8108F2C19B67}"/>
          </ac:spMkLst>
        </pc:spChg>
        <pc:spChg chg="del">
          <ac:chgData name="Mariano Genovesi" userId="03bce074-58c7-4ba3-b8d4-b8475313248e" providerId="ADAL" clId="{08E8E58E-6072-4D01-A333-5C479F98A2EF}" dt="2024-06-04T18:35:17.384" v="2374" actId="26606"/>
          <ac:spMkLst>
            <pc:docMk/>
            <pc:sldMk cId="1487060843" sldId="399"/>
            <ac:spMk id="16" creationId="{375E0459-6403-40CD-989D-56A4407CA12E}"/>
          </ac:spMkLst>
        </pc:spChg>
        <pc:spChg chg="del">
          <ac:chgData name="Mariano Genovesi" userId="03bce074-58c7-4ba3-b8d4-b8475313248e" providerId="ADAL" clId="{08E8E58E-6072-4D01-A333-5C479F98A2EF}" dt="2024-06-04T18:35:17.384" v="2374" actId="26606"/>
          <ac:spMkLst>
            <pc:docMk/>
            <pc:sldMk cId="1487060843" sldId="399"/>
            <ac:spMk id="18" creationId="{53E5B1A8-3AC9-4BD1-9BBC-78CA94F2D1BA}"/>
          </ac:spMkLst>
        </pc:spChg>
        <pc:spChg chg="add">
          <ac:chgData name="Mariano Genovesi" userId="03bce074-58c7-4ba3-b8d4-b8475313248e" providerId="ADAL" clId="{08E8E58E-6072-4D01-A333-5C479F98A2EF}" dt="2024-06-04T18:35:17.384" v="2374" actId="26606"/>
          <ac:spMkLst>
            <pc:docMk/>
            <pc:sldMk cId="1487060843" sldId="399"/>
            <ac:spMk id="23" creationId="{09588DA8-065E-4F6F-8EFD-43104AB2E0CF}"/>
          </ac:spMkLst>
        </pc:spChg>
        <pc:spChg chg="add">
          <ac:chgData name="Mariano Genovesi" userId="03bce074-58c7-4ba3-b8d4-b8475313248e" providerId="ADAL" clId="{08E8E58E-6072-4D01-A333-5C479F98A2EF}" dt="2024-06-04T18:35:17.384" v="2374" actId="26606"/>
          <ac:spMkLst>
            <pc:docMk/>
            <pc:sldMk cId="1487060843" sldId="399"/>
            <ac:spMk id="25" creationId="{C4285719-470E-454C-AF62-8323075F1F5B}"/>
          </ac:spMkLst>
        </pc:spChg>
        <pc:spChg chg="add">
          <ac:chgData name="Mariano Genovesi" userId="03bce074-58c7-4ba3-b8d4-b8475313248e" providerId="ADAL" clId="{08E8E58E-6072-4D01-A333-5C479F98A2EF}" dt="2024-06-04T18:35:17.384" v="2374" actId="26606"/>
          <ac:spMkLst>
            <pc:docMk/>
            <pc:sldMk cId="1487060843" sldId="399"/>
            <ac:spMk id="27" creationId="{CD9FE4EF-C4D8-49A0-B2FF-81D8DB7D8A24}"/>
          </ac:spMkLst>
        </pc:spChg>
        <pc:spChg chg="add">
          <ac:chgData name="Mariano Genovesi" userId="03bce074-58c7-4ba3-b8d4-b8475313248e" providerId="ADAL" clId="{08E8E58E-6072-4D01-A333-5C479F98A2EF}" dt="2024-06-04T18:35:17.384" v="2374" actId="26606"/>
          <ac:spMkLst>
            <pc:docMk/>
            <pc:sldMk cId="1487060843" sldId="399"/>
            <ac:spMk id="29" creationId="{4300840D-0A0B-4512-BACA-B439D5B9C57C}"/>
          </ac:spMkLst>
        </pc:spChg>
        <pc:spChg chg="add">
          <ac:chgData name="Mariano Genovesi" userId="03bce074-58c7-4ba3-b8d4-b8475313248e" providerId="ADAL" clId="{08E8E58E-6072-4D01-A333-5C479F98A2EF}" dt="2024-06-04T18:35:17.384" v="2374" actId="26606"/>
          <ac:spMkLst>
            <pc:docMk/>
            <pc:sldMk cId="1487060843" sldId="399"/>
            <ac:spMk id="31" creationId="{D2B78728-A580-49A7-84F9-6EF6F583ADE0}"/>
          </ac:spMkLst>
        </pc:spChg>
        <pc:spChg chg="add">
          <ac:chgData name="Mariano Genovesi" userId="03bce074-58c7-4ba3-b8d4-b8475313248e" providerId="ADAL" clId="{08E8E58E-6072-4D01-A333-5C479F98A2EF}" dt="2024-06-04T18:35:17.384" v="2374" actId="26606"/>
          <ac:spMkLst>
            <pc:docMk/>
            <pc:sldMk cId="1487060843" sldId="399"/>
            <ac:spMk id="33" creationId="{38FAA1A1-D861-433F-88FA-1E9D6FD31D11}"/>
          </ac:spMkLst>
        </pc:spChg>
        <pc:spChg chg="add">
          <ac:chgData name="Mariano Genovesi" userId="03bce074-58c7-4ba3-b8d4-b8475313248e" providerId="ADAL" clId="{08E8E58E-6072-4D01-A333-5C479F98A2EF}" dt="2024-06-04T18:35:17.384" v="2374" actId="26606"/>
          <ac:spMkLst>
            <pc:docMk/>
            <pc:sldMk cId="1487060843" sldId="399"/>
            <ac:spMk id="35" creationId="{8D71EDA1-87BF-4D5D-AB79-F346FD19278A}"/>
          </ac:spMkLst>
        </pc:spChg>
        <pc:picChg chg="del">
          <ac:chgData name="Mariano Genovesi" userId="03bce074-58c7-4ba3-b8d4-b8475313248e" providerId="ADAL" clId="{08E8E58E-6072-4D01-A333-5C479F98A2EF}" dt="2024-06-03T19:28:36.331" v="22" actId="478"/>
          <ac:picMkLst>
            <pc:docMk/>
            <pc:sldMk cId="1487060843" sldId="399"/>
            <ac:picMk id="2" creationId="{EF92238C-D1AC-5A2C-23A6-1EA16064BC0B}"/>
          </ac:picMkLst>
        </pc:picChg>
      </pc:sldChg>
      <pc:sldChg chg="delSp modSp mod">
        <pc:chgData name="Mariano Genovesi" userId="03bce074-58c7-4ba3-b8d4-b8475313248e" providerId="ADAL" clId="{08E8E58E-6072-4D01-A333-5C479F98A2EF}" dt="2024-06-04T17:55:44.966" v="1662" actId="20577"/>
        <pc:sldMkLst>
          <pc:docMk/>
          <pc:sldMk cId="340959278" sldId="400"/>
        </pc:sldMkLst>
        <pc:spChg chg="mod">
          <ac:chgData name="Mariano Genovesi" userId="03bce074-58c7-4ba3-b8d4-b8475313248e" providerId="ADAL" clId="{08E8E58E-6072-4D01-A333-5C479F98A2EF}" dt="2024-06-04T17:55:44.966" v="1662" actId="20577"/>
          <ac:spMkLst>
            <pc:docMk/>
            <pc:sldMk cId="340959278" sldId="400"/>
            <ac:spMk id="5" creationId="{31ADE625-CFBD-A295-A8A1-8C7314FCAB48}"/>
          </ac:spMkLst>
        </pc:spChg>
        <pc:picChg chg="del">
          <ac:chgData name="Mariano Genovesi" userId="03bce074-58c7-4ba3-b8d4-b8475313248e" providerId="ADAL" clId="{08E8E58E-6072-4D01-A333-5C479F98A2EF}" dt="2024-06-03T19:28:02.124" v="15" actId="478"/>
          <ac:picMkLst>
            <pc:docMk/>
            <pc:sldMk cId="340959278" sldId="400"/>
            <ac:picMk id="2" creationId="{EF92238C-D1AC-5A2C-23A6-1EA16064BC0B}"/>
          </ac:picMkLst>
        </pc:picChg>
      </pc:sldChg>
      <pc:sldChg chg="delSp mod">
        <pc:chgData name="Mariano Genovesi" userId="03bce074-58c7-4ba3-b8d4-b8475313248e" providerId="ADAL" clId="{08E8E58E-6072-4D01-A333-5C479F98A2EF}" dt="2024-06-03T19:29:41.278" v="37" actId="478"/>
        <pc:sldMkLst>
          <pc:docMk/>
          <pc:sldMk cId="1128506223" sldId="401"/>
        </pc:sldMkLst>
        <pc:picChg chg="del">
          <ac:chgData name="Mariano Genovesi" userId="03bce074-58c7-4ba3-b8d4-b8475313248e" providerId="ADAL" clId="{08E8E58E-6072-4D01-A333-5C479F98A2EF}" dt="2024-06-03T19:29:41.278" v="37" actId="478"/>
          <ac:picMkLst>
            <pc:docMk/>
            <pc:sldMk cId="1128506223" sldId="401"/>
            <ac:picMk id="2" creationId="{EF92238C-D1AC-5A2C-23A6-1EA16064BC0B}"/>
          </ac:picMkLst>
        </pc:picChg>
      </pc:sldChg>
      <pc:sldChg chg="delSp del mod">
        <pc:chgData name="Mariano Genovesi" userId="03bce074-58c7-4ba3-b8d4-b8475313248e" providerId="ADAL" clId="{08E8E58E-6072-4D01-A333-5C479F98A2EF}" dt="2024-06-04T18:00:47.105" v="1674" actId="47"/>
        <pc:sldMkLst>
          <pc:docMk/>
          <pc:sldMk cId="2493710072" sldId="402"/>
        </pc:sldMkLst>
        <pc:picChg chg="del">
          <ac:chgData name="Mariano Genovesi" userId="03bce074-58c7-4ba3-b8d4-b8475313248e" providerId="ADAL" clId="{08E8E58E-6072-4D01-A333-5C479F98A2EF}" dt="2024-06-03T19:29:19.099" v="32" actId="478"/>
          <ac:picMkLst>
            <pc:docMk/>
            <pc:sldMk cId="2493710072" sldId="402"/>
            <ac:picMk id="2" creationId="{EF92238C-D1AC-5A2C-23A6-1EA16064BC0B}"/>
          </ac:picMkLst>
        </pc:picChg>
      </pc:sldChg>
      <pc:sldChg chg="delSp add del mod">
        <pc:chgData name="Mariano Genovesi" userId="03bce074-58c7-4ba3-b8d4-b8475313248e" providerId="ADAL" clId="{08E8E58E-6072-4D01-A333-5C479F98A2EF}" dt="2024-06-04T13:27:23.754" v="1241" actId="47"/>
        <pc:sldMkLst>
          <pc:docMk/>
          <pc:sldMk cId="142436000" sldId="403"/>
        </pc:sldMkLst>
        <pc:picChg chg="del">
          <ac:chgData name="Mariano Genovesi" userId="03bce074-58c7-4ba3-b8d4-b8475313248e" providerId="ADAL" clId="{08E8E58E-6072-4D01-A333-5C479F98A2EF}" dt="2024-06-03T19:29:25.698" v="34" actId="478"/>
          <ac:picMkLst>
            <pc:docMk/>
            <pc:sldMk cId="142436000" sldId="403"/>
            <ac:picMk id="2" creationId="{EF92238C-D1AC-5A2C-23A6-1EA16064BC0B}"/>
          </ac:picMkLst>
        </pc:picChg>
      </pc:sldChg>
      <pc:sldChg chg="delSp mod">
        <pc:chgData name="Mariano Genovesi" userId="03bce074-58c7-4ba3-b8d4-b8475313248e" providerId="ADAL" clId="{08E8E58E-6072-4D01-A333-5C479F98A2EF}" dt="2024-06-03T19:27:54.727" v="14" actId="478"/>
        <pc:sldMkLst>
          <pc:docMk/>
          <pc:sldMk cId="66337087" sldId="404"/>
        </pc:sldMkLst>
        <pc:picChg chg="del">
          <ac:chgData name="Mariano Genovesi" userId="03bce074-58c7-4ba3-b8d4-b8475313248e" providerId="ADAL" clId="{08E8E58E-6072-4D01-A333-5C479F98A2EF}" dt="2024-06-03T19:27:54.727" v="14" actId="478"/>
          <ac:picMkLst>
            <pc:docMk/>
            <pc:sldMk cId="66337087" sldId="404"/>
            <ac:picMk id="2" creationId="{EF92238C-D1AC-5A2C-23A6-1EA16064BC0B}"/>
          </ac:picMkLst>
        </pc:picChg>
      </pc:sldChg>
      <pc:sldChg chg="addSp delSp modSp add mod">
        <pc:chgData name="Mariano Genovesi" userId="03bce074-58c7-4ba3-b8d4-b8475313248e" providerId="ADAL" clId="{08E8E58E-6072-4D01-A333-5C479F98A2EF}" dt="2024-06-04T18:45:32.176" v="2537" actId="26606"/>
        <pc:sldMkLst>
          <pc:docMk/>
          <pc:sldMk cId="202859837" sldId="405"/>
        </pc:sldMkLst>
        <pc:spChg chg="mod">
          <ac:chgData name="Mariano Genovesi" userId="03bce074-58c7-4ba3-b8d4-b8475313248e" providerId="ADAL" clId="{08E8E58E-6072-4D01-A333-5C479F98A2EF}" dt="2024-06-04T18:45:32.176" v="2537" actId="26606"/>
          <ac:spMkLst>
            <pc:docMk/>
            <pc:sldMk cId="202859837" sldId="405"/>
            <ac:spMk id="4" creationId="{9FB459E2-D562-CCFA-2568-DC03D2EAC375}"/>
          </ac:spMkLst>
        </pc:spChg>
        <pc:spChg chg="mod">
          <ac:chgData name="Mariano Genovesi" userId="03bce074-58c7-4ba3-b8d4-b8475313248e" providerId="ADAL" clId="{08E8E58E-6072-4D01-A333-5C479F98A2EF}" dt="2024-06-04T18:45:32.176" v="2537" actId="26606"/>
          <ac:spMkLst>
            <pc:docMk/>
            <pc:sldMk cId="202859837" sldId="405"/>
            <ac:spMk id="5" creationId="{31ADE625-CFBD-A295-A8A1-8C7314FCAB48}"/>
          </ac:spMkLst>
        </pc:spChg>
        <pc:spChg chg="del">
          <ac:chgData name="Mariano Genovesi" userId="03bce074-58c7-4ba3-b8d4-b8475313248e" providerId="ADAL" clId="{08E8E58E-6072-4D01-A333-5C479F98A2EF}" dt="2024-06-04T18:45:32.176" v="2537" actId="26606"/>
          <ac:spMkLst>
            <pc:docMk/>
            <pc:sldMk cId="202859837" sldId="405"/>
            <ac:spMk id="10" creationId="{1B15ED52-F352-441B-82BF-E0EA34836D08}"/>
          </ac:spMkLst>
        </pc:spChg>
        <pc:spChg chg="del">
          <ac:chgData name="Mariano Genovesi" userId="03bce074-58c7-4ba3-b8d4-b8475313248e" providerId="ADAL" clId="{08E8E58E-6072-4D01-A333-5C479F98A2EF}" dt="2024-06-04T18:45:32.176" v="2537" actId="26606"/>
          <ac:spMkLst>
            <pc:docMk/>
            <pc:sldMk cId="202859837" sldId="405"/>
            <ac:spMk id="12" creationId="{3B2E3793-BFE6-45A2-9B7B-E18844431C99}"/>
          </ac:spMkLst>
        </pc:spChg>
        <pc:spChg chg="del">
          <ac:chgData name="Mariano Genovesi" userId="03bce074-58c7-4ba3-b8d4-b8475313248e" providerId="ADAL" clId="{08E8E58E-6072-4D01-A333-5C479F98A2EF}" dt="2024-06-04T18:45:32.176" v="2537" actId="26606"/>
          <ac:spMkLst>
            <pc:docMk/>
            <pc:sldMk cId="202859837" sldId="405"/>
            <ac:spMk id="14" creationId="{BC4C4868-CB8F-4AF9-9CDB-8108F2C19B67}"/>
          </ac:spMkLst>
        </pc:spChg>
        <pc:spChg chg="del">
          <ac:chgData name="Mariano Genovesi" userId="03bce074-58c7-4ba3-b8d4-b8475313248e" providerId="ADAL" clId="{08E8E58E-6072-4D01-A333-5C479F98A2EF}" dt="2024-06-04T18:45:32.176" v="2537" actId="26606"/>
          <ac:spMkLst>
            <pc:docMk/>
            <pc:sldMk cId="202859837" sldId="405"/>
            <ac:spMk id="16" creationId="{375E0459-6403-40CD-989D-56A4407CA12E}"/>
          </ac:spMkLst>
        </pc:spChg>
        <pc:spChg chg="del">
          <ac:chgData name="Mariano Genovesi" userId="03bce074-58c7-4ba3-b8d4-b8475313248e" providerId="ADAL" clId="{08E8E58E-6072-4D01-A333-5C479F98A2EF}" dt="2024-06-04T18:45:32.176" v="2537" actId="26606"/>
          <ac:spMkLst>
            <pc:docMk/>
            <pc:sldMk cId="202859837" sldId="405"/>
            <ac:spMk id="18" creationId="{53E5B1A8-3AC9-4BD1-9BBC-78CA94F2D1BA}"/>
          </ac:spMkLst>
        </pc:spChg>
        <pc:spChg chg="add">
          <ac:chgData name="Mariano Genovesi" userId="03bce074-58c7-4ba3-b8d4-b8475313248e" providerId="ADAL" clId="{08E8E58E-6072-4D01-A333-5C479F98A2EF}" dt="2024-06-04T18:45:32.176" v="2537" actId="26606"/>
          <ac:spMkLst>
            <pc:docMk/>
            <pc:sldMk cId="202859837" sldId="405"/>
            <ac:spMk id="23" creationId="{09588DA8-065E-4F6F-8EFD-43104AB2E0CF}"/>
          </ac:spMkLst>
        </pc:spChg>
        <pc:spChg chg="add">
          <ac:chgData name="Mariano Genovesi" userId="03bce074-58c7-4ba3-b8d4-b8475313248e" providerId="ADAL" clId="{08E8E58E-6072-4D01-A333-5C479F98A2EF}" dt="2024-06-04T18:45:32.176" v="2537" actId="26606"/>
          <ac:spMkLst>
            <pc:docMk/>
            <pc:sldMk cId="202859837" sldId="405"/>
            <ac:spMk id="25" creationId="{C4285719-470E-454C-AF62-8323075F1F5B}"/>
          </ac:spMkLst>
        </pc:spChg>
        <pc:spChg chg="add">
          <ac:chgData name="Mariano Genovesi" userId="03bce074-58c7-4ba3-b8d4-b8475313248e" providerId="ADAL" clId="{08E8E58E-6072-4D01-A333-5C479F98A2EF}" dt="2024-06-04T18:45:32.176" v="2537" actId="26606"/>
          <ac:spMkLst>
            <pc:docMk/>
            <pc:sldMk cId="202859837" sldId="405"/>
            <ac:spMk id="27" creationId="{CD9FE4EF-C4D8-49A0-B2FF-81D8DB7D8A24}"/>
          </ac:spMkLst>
        </pc:spChg>
        <pc:spChg chg="add">
          <ac:chgData name="Mariano Genovesi" userId="03bce074-58c7-4ba3-b8d4-b8475313248e" providerId="ADAL" clId="{08E8E58E-6072-4D01-A333-5C479F98A2EF}" dt="2024-06-04T18:45:32.176" v="2537" actId="26606"/>
          <ac:spMkLst>
            <pc:docMk/>
            <pc:sldMk cId="202859837" sldId="405"/>
            <ac:spMk id="29" creationId="{4300840D-0A0B-4512-BACA-B439D5B9C57C}"/>
          </ac:spMkLst>
        </pc:spChg>
        <pc:spChg chg="add">
          <ac:chgData name="Mariano Genovesi" userId="03bce074-58c7-4ba3-b8d4-b8475313248e" providerId="ADAL" clId="{08E8E58E-6072-4D01-A333-5C479F98A2EF}" dt="2024-06-04T18:45:32.176" v="2537" actId="26606"/>
          <ac:spMkLst>
            <pc:docMk/>
            <pc:sldMk cId="202859837" sldId="405"/>
            <ac:spMk id="31" creationId="{D2B78728-A580-49A7-84F9-6EF6F583ADE0}"/>
          </ac:spMkLst>
        </pc:spChg>
        <pc:spChg chg="add">
          <ac:chgData name="Mariano Genovesi" userId="03bce074-58c7-4ba3-b8d4-b8475313248e" providerId="ADAL" clId="{08E8E58E-6072-4D01-A333-5C479F98A2EF}" dt="2024-06-04T18:45:32.176" v="2537" actId="26606"/>
          <ac:spMkLst>
            <pc:docMk/>
            <pc:sldMk cId="202859837" sldId="405"/>
            <ac:spMk id="33" creationId="{38FAA1A1-D861-433F-88FA-1E9D6FD31D11}"/>
          </ac:spMkLst>
        </pc:spChg>
        <pc:spChg chg="add">
          <ac:chgData name="Mariano Genovesi" userId="03bce074-58c7-4ba3-b8d4-b8475313248e" providerId="ADAL" clId="{08E8E58E-6072-4D01-A333-5C479F98A2EF}" dt="2024-06-04T18:45:32.176" v="2537" actId="26606"/>
          <ac:spMkLst>
            <pc:docMk/>
            <pc:sldMk cId="202859837" sldId="405"/>
            <ac:spMk id="35" creationId="{8D71EDA1-87BF-4D5D-AB79-F346FD19278A}"/>
          </ac:spMkLst>
        </pc:spChg>
      </pc:sldChg>
      <pc:sldChg chg="addSp delSp modSp add mod">
        <pc:chgData name="Mariano Genovesi" userId="03bce074-58c7-4ba3-b8d4-b8475313248e" providerId="ADAL" clId="{08E8E58E-6072-4D01-A333-5C479F98A2EF}" dt="2024-06-04T18:45:35.659" v="2538" actId="26606"/>
        <pc:sldMkLst>
          <pc:docMk/>
          <pc:sldMk cId="3592659599" sldId="406"/>
        </pc:sldMkLst>
        <pc:spChg chg="mod">
          <ac:chgData name="Mariano Genovesi" userId="03bce074-58c7-4ba3-b8d4-b8475313248e" providerId="ADAL" clId="{08E8E58E-6072-4D01-A333-5C479F98A2EF}" dt="2024-06-04T18:45:35.659" v="2538" actId="26606"/>
          <ac:spMkLst>
            <pc:docMk/>
            <pc:sldMk cId="3592659599" sldId="406"/>
            <ac:spMk id="4" creationId="{9FB459E2-D562-CCFA-2568-DC03D2EAC375}"/>
          </ac:spMkLst>
        </pc:spChg>
        <pc:spChg chg="mod">
          <ac:chgData name="Mariano Genovesi" userId="03bce074-58c7-4ba3-b8d4-b8475313248e" providerId="ADAL" clId="{08E8E58E-6072-4D01-A333-5C479F98A2EF}" dt="2024-06-04T18:45:35.659" v="2538" actId="26606"/>
          <ac:spMkLst>
            <pc:docMk/>
            <pc:sldMk cId="3592659599" sldId="406"/>
            <ac:spMk id="5" creationId="{31ADE625-CFBD-A295-A8A1-8C7314FCAB48}"/>
          </ac:spMkLst>
        </pc:spChg>
        <pc:spChg chg="del">
          <ac:chgData name="Mariano Genovesi" userId="03bce074-58c7-4ba3-b8d4-b8475313248e" providerId="ADAL" clId="{08E8E58E-6072-4D01-A333-5C479F98A2EF}" dt="2024-06-04T18:45:35.659" v="2538" actId="26606"/>
          <ac:spMkLst>
            <pc:docMk/>
            <pc:sldMk cId="3592659599" sldId="406"/>
            <ac:spMk id="10" creationId="{1B15ED52-F352-441B-82BF-E0EA34836D08}"/>
          </ac:spMkLst>
        </pc:spChg>
        <pc:spChg chg="del">
          <ac:chgData name="Mariano Genovesi" userId="03bce074-58c7-4ba3-b8d4-b8475313248e" providerId="ADAL" clId="{08E8E58E-6072-4D01-A333-5C479F98A2EF}" dt="2024-06-04T18:45:35.659" v="2538" actId="26606"/>
          <ac:spMkLst>
            <pc:docMk/>
            <pc:sldMk cId="3592659599" sldId="406"/>
            <ac:spMk id="12" creationId="{3B2E3793-BFE6-45A2-9B7B-E18844431C99}"/>
          </ac:spMkLst>
        </pc:spChg>
        <pc:spChg chg="del">
          <ac:chgData name="Mariano Genovesi" userId="03bce074-58c7-4ba3-b8d4-b8475313248e" providerId="ADAL" clId="{08E8E58E-6072-4D01-A333-5C479F98A2EF}" dt="2024-06-04T18:45:35.659" v="2538" actId="26606"/>
          <ac:spMkLst>
            <pc:docMk/>
            <pc:sldMk cId="3592659599" sldId="406"/>
            <ac:spMk id="14" creationId="{BC4C4868-CB8F-4AF9-9CDB-8108F2C19B67}"/>
          </ac:spMkLst>
        </pc:spChg>
        <pc:spChg chg="del">
          <ac:chgData name="Mariano Genovesi" userId="03bce074-58c7-4ba3-b8d4-b8475313248e" providerId="ADAL" clId="{08E8E58E-6072-4D01-A333-5C479F98A2EF}" dt="2024-06-04T18:45:35.659" v="2538" actId="26606"/>
          <ac:spMkLst>
            <pc:docMk/>
            <pc:sldMk cId="3592659599" sldId="406"/>
            <ac:spMk id="16" creationId="{375E0459-6403-40CD-989D-56A4407CA12E}"/>
          </ac:spMkLst>
        </pc:spChg>
        <pc:spChg chg="del">
          <ac:chgData name="Mariano Genovesi" userId="03bce074-58c7-4ba3-b8d4-b8475313248e" providerId="ADAL" clId="{08E8E58E-6072-4D01-A333-5C479F98A2EF}" dt="2024-06-04T18:45:35.659" v="2538" actId="26606"/>
          <ac:spMkLst>
            <pc:docMk/>
            <pc:sldMk cId="3592659599" sldId="406"/>
            <ac:spMk id="18" creationId="{53E5B1A8-3AC9-4BD1-9BBC-78CA94F2D1BA}"/>
          </ac:spMkLst>
        </pc:spChg>
        <pc:spChg chg="add">
          <ac:chgData name="Mariano Genovesi" userId="03bce074-58c7-4ba3-b8d4-b8475313248e" providerId="ADAL" clId="{08E8E58E-6072-4D01-A333-5C479F98A2EF}" dt="2024-06-04T18:45:35.659" v="2538" actId="26606"/>
          <ac:spMkLst>
            <pc:docMk/>
            <pc:sldMk cId="3592659599" sldId="406"/>
            <ac:spMk id="23" creationId="{09588DA8-065E-4F6F-8EFD-43104AB2E0CF}"/>
          </ac:spMkLst>
        </pc:spChg>
        <pc:spChg chg="add">
          <ac:chgData name="Mariano Genovesi" userId="03bce074-58c7-4ba3-b8d4-b8475313248e" providerId="ADAL" clId="{08E8E58E-6072-4D01-A333-5C479F98A2EF}" dt="2024-06-04T18:45:35.659" v="2538" actId="26606"/>
          <ac:spMkLst>
            <pc:docMk/>
            <pc:sldMk cId="3592659599" sldId="406"/>
            <ac:spMk id="25" creationId="{C4285719-470E-454C-AF62-8323075F1F5B}"/>
          </ac:spMkLst>
        </pc:spChg>
        <pc:spChg chg="add">
          <ac:chgData name="Mariano Genovesi" userId="03bce074-58c7-4ba3-b8d4-b8475313248e" providerId="ADAL" clId="{08E8E58E-6072-4D01-A333-5C479F98A2EF}" dt="2024-06-04T18:45:35.659" v="2538" actId="26606"/>
          <ac:spMkLst>
            <pc:docMk/>
            <pc:sldMk cId="3592659599" sldId="406"/>
            <ac:spMk id="27" creationId="{CD9FE4EF-C4D8-49A0-B2FF-81D8DB7D8A24}"/>
          </ac:spMkLst>
        </pc:spChg>
        <pc:spChg chg="add">
          <ac:chgData name="Mariano Genovesi" userId="03bce074-58c7-4ba3-b8d4-b8475313248e" providerId="ADAL" clId="{08E8E58E-6072-4D01-A333-5C479F98A2EF}" dt="2024-06-04T18:45:35.659" v="2538" actId="26606"/>
          <ac:spMkLst>
            <pc:docMk/>
            <pc:sldMk cId="3592659599" sldId="406"/>
            <ac:spMk id="29" creationId="{4300840D-0A0B-4512-BACA-B439D5B9C57C}"/>
          </ac:spMkLst>
        </pc:spChg>
        <pc:spChg chg="add">
          <ac:chgData name="Mariano Genovesi" userId="03bce074-58c7-4ba3-b8d4-b8475313248e" providerId="ADAL" clId="{08E8E58E-6072-4D01-A333-5C479F98A2EF}" dt="2024-06-04T18:45:35.659" v="2538" actId="26606"/>
          <ac:spMkLst>
            <pc:docMk/>
            <pc:sldMk cId="3592659599" sldId="406"/>
            <ac:spMk id="31" creationId="{D2B78728-A580-49A7-84F9-6EF6F583ADE0}"/>
          </ac:spMkLst>
        </pc:spChg>
        <pc:spChg chg="add">
          <ac:chgData name="Mariano Genovesi" userId="03bce074-58c7-4ba3-b8d4-b8475313248e" providerId="ADAL" clId="{08E8E58E-6072-4D01-A333-5C479F98A2EF}" dt="2024-06-04T18:45:35.659" v="2538" actId="26606"/>
          <ac:spMkLst>
            <pc:docMk/>
            <pc:sldMk cId="3592659599" sldId="406"/>
            <ac:spMk id="33" creationId="{38FAA1A1-D861-433F-88FA-1E9D6FD31D11}"/>
          </ac:spMkLst>
        </pc:spChg>
        <pc:spChg chg="add">
          <ac:chgData name="Mariano Genovesi" userId="03bce074-58c7-4ba3-b8d4-b8475313248e" providerId="ADAL" clId="{08E8E58E-6072-4D01-A333-5C479F98A2EF}" dt="2024-06-04T18:45:35.659" v="2538" actId="26606"/>
          <ac:spMkLst>
            <pc:docMk/>
            <pc:sldMk cId="3592659599" sldId="406"/>
            <ac:spMk id="35" creationId="{8D71EDA1-87BF-4D5D-AB79-F346FD19278A}"/>
          </ac:spMkLst>
        </pc:spChg>
      </pc:sldChg>
      <pc:sldChg chg="addSp delSp modSp add mod">
        <pc:chgData name="Mariano Genovesi" userId="03bce074-58c7-4ba3-b8d4-b8475313248e" providerId="ADAL" clId="{08E8E58E-6072-4D01-A333-5C479F98A2EF}" dt="2024-06-04T18:45:38.832" v="2539" actId="26606"/>
        <pc:sldMkLst>
          <pc:docMk/>
          <pc:sldMk cId="2456894018" sldId="407"/>
        </pc:sldMkLst>
        <pc:spChg chg="mod">
          <ac:chgData name="Mariano Genovesi" userId="03bce074-58c7-4ba3-b8d4-b8475313248e" providerId="ADAL" clId="{08E8E58E-6072-4D01-A333-5C479F98A2EF}" dt="2024-06-04T18:45:38.832" v="2539" actId="26606"/>
          <ac:spMkLst>
            <pc:docMk/>
            <pc:sldMk cId="2456894018" sldId="407"/>
            <ac:spMk id="4" creationId="{9FB459E2-D562-CCFA-2568-DC03D2EAC375}"/>
          </ac:spMkLst>
        </pc:spChg>
        <pc:spChg chg="mod">
          <ac:chgData name="Mariano Genovesi" userId="03bce074-58c7-4ba3-b8d4-b8475313248e" providerId="ADAL" clId="{08E8E58E-6072-4D01-A333-5C479F98A2EF}" dt="2024-06-04T18:45:38.832" v="2539" actId="26606"/>
          <ac:spMkLst>
            <pc:docMk/>
            <pc:sldMk cId="2456894018" sldId="407"/>
            <ac:spMk id="5" creationId="{31ADE625-CFBD-A295-A8A1-8C7314FCAB48}"/>
          </ac:spMkLst>
        </pc:spChg>
        <pc:spChg chg="del">
          <ac:chgData name="Mariano Genovesi" userId="03bce074-58c7-4ba3-b8d4-b8475313248e" providerId="ADAL" clId="{08E8E58E-6072-4D01-A333-5C479F98A2EF}" dt="2024-06-04T18:45:38.832" v="2539" actId="26606"/>
          <ac:spMkLst>
            <pc:docMk/>
            <pc:sldMk cId="2456894018" sldId="407"/>
            <ac:spMk id="10" creationId="{1B15ED52-F352-441B-82BF-E0EA34836D08}"/>
          </ac:spMkLst>
        </pc:spChg>
        <pc:spChg chg="del">
          <ac:chgData name="Mariano Genovesi" userId="03bce074-58c7-4ba3-b8d4-b8475313248e" providerId="ADAL" clId="{08E8E58E-6072-4D01-A333-5C479F98A2EF}" dt="2024-06-04T18:45:38.832" v="2539" actId="26606"/>
          <ac:spMkLst>
            <pc:docMk/>
            <pc:sldMk cId="2456894018" sldId="407"/>
            <ac:spMk id="12" creationId="{3B2E3793-BFE6-45A2-9B7B-E18844431C99}"/>
          </ac:spMkLst>
        </pc:spChg>
        <pc:spChg chg="del">
          <ac:chgData name="Mariano Genovesi" userId="03bce074-58c7-4ba3-b8d4-b8475313248e" providerId="ADAL" clId="{08E8E58E-6072-4D01-A333-5C479F98A2EF}" dt="2024-06-04T18:45:38.832" v="2539" actId="26606"/>
          <ac:spMkLst>
            <pc:docMk/>
            <pc:sldMk cId="2456894018" sldId="407"/>
            <ac:spMk id="14" creationId="{BC4C4868-CB8F-4AF9-9CDB-8108F2C19B67}"/>
          </ac:spMkLst>
        </pc:spChg>
        <pc:spChg chg="del">
          <ac:chgData name="Mariano Genovesi" userId="03bce074-58c7-4ba3-b8d4-b8475313248e" providerId="ADAL" clId="{08E8E58E-6072-4D01-A333-5C479F98A2EF}" dt="2024-06-04T18:45:38.832" v="2539" actId="26606"/>
          <ac:spMkLst>
            <pc:docMk/>
            <pc:sldMk cId="2456894018" sldId="407"/>
            <ac:spMk id="16" creationId="{375E0459-6403-40CD-989D-56A4407CA12E}"/>
          </ac:spMkLst>
        </pc:spChg>
        <pc:spChg chg="del">
          <ac:chgData name="Mariano Genovesi" userId="03bce074-58c7-4ba3-b8d4-b8475313248e" providerId="ADAL" clId="{08E8E58E-6072-4D01-A333-5C479F98A2EF}" dt="2024-06-04T18:45:38.832" v="2539" actId="26606"/>
          <ac:spMkLst>
            <pc:docMk/>
            <pc:sldMk cId="2456894018" sldId="407"/>
            <ac:spMk id="18" creationId="{53E5B1A8-3AC9-4BD1-9BBC-78CA94F2D1BA}"/>
          </ac:spMkLst>
        </pc:spChg>
        <pc:spChg chg="add">
          <ac:chgData name="Mariano Genovesi" userId="03bce074-58c7-4ba3-b8d4-b8475313248e" providerId="ADAL" clId="{08E8E58E-6072-4D01-A333-5C479F98A2EF}" dt="2024-06-04T18:45:38.832" v="2539" actId="26606"/>
          <ac:spMkLst>
            <pc:docMk/>
            <pc:sldMk cId="2456894018" sldId="407"/>
            <ac:spMk id="23" creationId="{09588DA8-065E-4F6F-8EFD-43104AB2E0CF}"/>
          </ac:spMkLst>
        </pc:spChg>
        <pc:spChg chg="add">
          <ac:chgData name="Mariano Genovesi" userId="03bce074-58c7-4ba3-b8d4-b8475313248e" providerId="ADAL" clId="{08E8E58E-6072-4D01-A333-5C479F98A2EF}" dt="2024-06-04T18:45:38.832" v="2539" actId="26606"/>
          <ac:spMkLst>
            <pc:docMk/>
            <pc:sldMk cId="2456894018" sldId="407"/>
            <ac:spMk id="25" creationId="{C4285719-470E-454C-AF62-8323075F1F5B}"/>
          </ac:spMkLst>
        </pc:spChg>
        <pc:spChg chg="add">
          <ac:chgData name="Mariano Genovesi" userId="03bce074-58c7-4ba3-b8d4-b8475313248e" providerId="ADAL" clId="{08E8E58E-6072-4D01-A333-5C479F98A2EF}" dt="2024-06-04T18:45:38.832" v="2539" actId="26606"/>
          <ac:spMkLst>
            <pc:docMk/>
            <pc:sldMk cId="2456894018" sldId="407"/>
            <ac:spMk id="27" creationId="{CD9FE4EF-C4D8-49A0-B2FF-81D8DB7D8A24}"/>
          </ac:spMkLst>
        </pc:spChg>
        <pc:spChg chg="add">
          <ac:chgData name="Mariano Genovesi" userId="03bce074-58c7-4ba3-b8d4-b8475313248e" providerId="ADAL" clId="{08E8E58E-6072-4D01-A333-5C479F98A2EF}" dt="2024-06-04T18:45:38.832" v="2539" actId="26606"/>
          <ac:spMkLst>
            <pc:docMk/>
            <pc:sldMk cId="2456894018" sldId="407"/>
            <ac:spMk id="29" creationId="{4300840D-0A0B-4512-BACA-B439D5B9C57C}"/>
          </ac:spMkLst>
        </pc:spChg>
        <pc:spChg chg="add">
          <ac:chgData name="Mariano Genovesi" userId="03bce074-58c7-4ba3-b8d4-b8475313248e" providerId="ADAL" clId="{08E8E58E-6072-4D01-A333-5C479F98A2EF}" dt="2024-06-04T18:45:38.832" v="2539" actId="26606"/>
          <ac:spMkLst>
            <pc:docMk/>
            <pc:sldMk cId="2456894018" sldId="407"/>
            <ac:spMk id="31" creationId="{D2B78728-A580-49A7-84F9-6EF6F583ADE0}"/>
          </ac:spMkLst>
        </pc:spChg>
        <pc:spChg chg="add">
          <ac:chgData name="Mariano Genovesi" userId="03bce074-58c7-4ba3-b8d4-b8475313248e" providerId="ADAL" clId="{08E8E58E-6072-4D01-A333-5C479F98A2EF}" dt="2024-06-04T18:45:38.832" v="2539" actId="26606"/>
          <ac:spMkLst>
            <pc:docMk/>
            <pc:sldMk cId="2456894018" sldId="407"/>
            <ac:spMk id="33" creationId="{38FAA1A1-D861-433F-88FA-1E9D6FD31D11}"/>
          </ac:spMkLst>
        </pc:spChg>
        <pc:spChg chg="add">
          <ac:chgData name="Mariano Genovesi" userId="03bce074-58c7-4ba3-b8d4-b8475313248e" providerId="ADAL" clId="{08E8E58E-6072-4D01-A333-5C479F98A2EF}" dt="2024-06-04T18:45:38.832" v="2539" actId="26606"/>
          <ac:spMkLst>
            <pc:docMk/>
            <pc:sldMk cId="2456894018" sldId="407"/>
            <ac:spMk id="35" creationId="{8D71EDA1-87BF-4D5D-AB79-F346FD19278A}"/>
          </ac:spMkLst>
        </pc:spChg>
      </pc:sldChg>
      <pc:sldChg chg="addSp delSp modSp add mod">
        <pc:chgData name="Mariano Genovesi" userId="03bce074-58c7-4ba3-b8d4-b8475313248e" providerId="ADAL" clId="{08E8E58E-6072-4D01-A333-5C479F98A2EF}" dt="2024-06-04T18:45:41.766" v="2540" actId="26606"/>
        <pc:sldMkLst>
          <pc:docMk/>
          <pc:sldMk cId="2377232365" sldId="408"/>
        </pc:sldMkLst>
        <pc:spChg chg="mod">
          <ac:chgData name="Mariano Genovesi" userId="03bce074-58c7-4ba3-b8d4-b8475313248e" providerId="ADAL" clId="{08E8E58E-6072-4D01-A333-5C479F98A2EF}" dt="2024-06-04T18:45:41.766" v="2540" actId="26606"/>
          <ac:spMkLst>
            <pc:docMk/>
            <pc:sldMk cId="2377232365" sldId="408"/>
            <ac:spMk id="4" creationId="{9FB459E2-D562-CCFA-2568-DC03D2EAC375}"/>
          </ac:spMkLst>
        </pc:spChg>
        <pc:spChg chg="mod">
          <ac:chgData name="Mariano Genovesi" userId="03bce074-58c7-4ba3-b8d4-b8475313248e" providerId="ADAL" clId="{08E8E58E-6072-4D01-A333-5C479F98A2EF}" dt="2024-06-04T18:45:41.766" v="2540" actId="26606"/>
          <ac:spMkLst>
            <pc:docMk/>
            <pc:sldMk cId="2377232365" sldId="408"/>
            <ac:spMk id="5" creationId="{31ADE625-CFBD-A295-A8A1-8C7314FCAB48}"/>
          </ac:spMkLst>
        </pc:spChg>
        <pc:spChg chg="del">
          <ac:chgData name="Mariano Genovesi" userId="03bce074-58c7-4ba3-b8d4-b8475313248e" providerId="ADAL" clId="{08E8E58E-6072-4D01-A333-5C479F98A2EF}" dt="2024-06-04T18:45:41.766" v="2540" actId="26606"/>
          <ac:spMkLst>
            <pc:docMk/>
            <pc:sldMk cId="2377232365" sldId="408"/>
            <ac:spMk id="10" creationId="{1B15ED52-F352-441B-82BF-E0EA34836D08}"/>
          </ac:spMkLst>
        </pc:spChg>
        <pc:spChg chg="del">
          <ac:chgData name="Mariano Genovesi" userId="03bce074-58c7-4ba3-b8d4-b8475313248e" providerId="ADAL" clId="{08E8E58E-6072-4D01-A333-5C479F98A2EF}" dt="2024-06-04T18:45:41.766" v="2540" actId="26606"/>
          <ac:spMkLst>
            <pc:docMk/>
            <pc:sldMk cId="2377232365" sldId="408"/>
            <ac:spMk id="12" creationId="{3B2E3793-BFE6-45A2-9B7B-E18844431C99}"/>
          </ac:spMkLst>
        </pc:spChg>
        <pc:spChg chg="del">
          <ac:chgData name="Mariano Genovesi" userId="03bce074-58c7-4ba3-b8d4-b8475313248e" providerId="ADAL" clId="{08E8E58E-6072-4D01-A333-5C479F98A2EF}" dt="2024-06-04T18:45:41.766" v="2540" actId="26606"/>
          <ac:spMkLst>
            <pc:docMk/>
            <pc:sldMk cId="2377232365" sldId="408"/>
            <ac:spMk id="14" creationId="{BC4C4868-CB8F-4AF9-9CDB-8108F2C19B67}"/>
          </ac:spMkLst>
        </pc:spChg>
        <pc:spChg chg="del">
          <ac:chgData name="Mariano Genovesi" userId="03bce074-58c7-4ba3-b8d4-b8475313248e" providerId="ADAL" clId="{08E8E58E-6072-4D01-A333-5C479F98A2EF}" dt="2024-06-04T18:45:41.766" v="2540" actId="26606"/>
          <ac:spMkLst>
            <pc:docMk/>
            <pc:sldMk cId="2377232365" sldId="408"/>
            <ac:spMk id="16" creationId="{375E0459-6403-40CD-989D-56A4407CA12E}"/>
          </ac:spMkLst>
        </pc:spChg>
        <pc:spChg chg="del">
          <ac:chgData name="Mariano Genovesi" userId="03bce074-58c7-4ba3-b8d4-b8475313248e" providerId="ADAL" clId="{08E8E58E-6072-4D01-A333-5C479F98A2EF}" dt="2024-06-04T18:45:41.766" v="2540" actId="26606"/>
          <ac:spMkLst>
            <pc:docMk/>
            <pc:sldMk cId="2377232365" sldId="408"/>
            <ac:spMk id="18" creationId="{53E5B1A8-3AC9-4BD1-9BBC-78CA94F2D1BA}"/>
          </ac:spMkLst>
        </pc:spChg>
        <pc:spChg chg="add">
          <ac:chgData name="Mariano Genovesi" userId="03bce074-58c7-4ba3-b8d4-b8475313248e" providerId="ADAL" clId="{08E8E58E-6072-4D01-A333-5C479F98A2EF}" dt="2024-06-04T18:45:41.766" v="2540" actId="26606"/>
          <ac:spMkLst>
            <pc:docMk/>
            <pc:sldMk cId="2377232365" sldId="408"/>
            <ac:spMk id="23" creationId="{09588DA8-065E-4F6F-8EFD-43104AB2E0CF}"/>
          </ac:spMkLst>
        </pc:spChg>
        <pc:spChg chg="add">
          <ac:chgData name="Mariano Genovesi" userId="03bce074-58c7-4ba3-b8d4-b8475313248e" providerId="ADAL" clId="{08E8E58E-6072-4D01-A333-5C479F98A2EF}" dt="2024-06-04T18:45:41.766" v="2540" actId="26606"/>
          <ac:spMkLst>
            <pc:docMk/>
            <pc:sldMk cId="2377232365" sldId="408"/>
            <ac:spMk id="25" creationId="{C4285719-470E-454C-AF62-8323075F1F5B}"/>
          </ac:spMkLst>
        </pc:spChg>
        <pc:spChg chg="add">
          <ac:chgData name="Mariano Genovesi" userId="03bce074-58c7-4ba3-b8d4-b8475313248e" providerId="ADAL" clId="{08E8E58E-6072-4D01-A333-5C479F98A2EF}" dt="2024-06-04T18:45:41.766" v="2540" actId="26606"/>
          <ac:spMkLst>
            <pc:docMk/>
            <pc:sldMk cId="2377232365" sldId="408"/>
            <ac:spMk id="27" creationId="{CD9FE4EF-C4D8-49A0-B2FF-81D8DB7D8A24}"/>
          </ac:spMkLst>
        </pc:spChg>
        <pc:spChg chg="add">
          <ac:chgData name="Mariano Genovesi" userId="03bce074-58c7-4ba3-b8d4-b8475313248e" providerId="ADAL" clId="{08E8E58E-6072-4D01-A333-5C479F98A2EF}" dt="2024-06-04T18:45:41.766" v="2540" actId="26606"/>
          <ac:spMkLst>
            <pc:docMk/>
            <pc:sldMk cId="2377232365" sldId="408"/>
            <ac:spMk id="29" creationId="{4300840D-0A0B-4512-BACA-B439D5B9C57C}"/>
          </ac:spMkLst>
        </pc:spChg>
        <pc:spChg chg="add">
          <ac:chgData name="Mariano Genovesi" userId="03bce074-58c7-4ba3-b8d4-b8475313248e" providerId="ADAL" clId="{08E8E58E-6072-4D01-A333-5C479F98A2EF}" dt="2024-06-04T18:45:41.766" v="2540" actId="26606"/>
          <ac:spMkLst>
            <pc:docMk/>
            <pc:sldMk cId="2377232365" sldId="408"/>
            <ac:spMk id="31" creationId="{D2B78728-A580-49A7-84F9-6EF6F583ADE0}"/>
          </ac:spMkLst>
        </pc:spChg>
        <pc:spChg chg="add">
          <ac:chgData name="Mariano Genovesi" userId="03bce074-58c7-4ba3-b8d4-b8475313248e" providerId="ADAL" clId="{08E8E58E-6072-4D01-A333-5C479F98A2EF}" dt="2024-06-04T18:45:41.766" v="2540" actId="26606"/>
          <ac:spMkLst>
            <pc:docMk/>
            <pc:sldMk cId="2377232365" sldId="408"/>
            <ac:spMk id="33" creationId="{38FAA1A1-D861-433F-88FA-1E9D6FD31D11}"/>
          </ac:spMkLst>
        </pc:spChg>
        <pc:spChg chg="add">
          <ac:chgData name="Mariano Genovesi" userId="03bce074-58c7-4ba3-b8d4-b8475313248e" providerId="ADAL" clId="{08E8E58E-6072-4D01-A333-5C479F98A2EF}" dt="2024-06-04T18:45:41.766" v="2540" actId="26606"/>
          <ac:spMkLst>
            <pc:docMk/>
            <pc:sldMk cId="2377232365" sldId="408"/>
            <ac:spMk id="35" creationId="{8D71EDA1-87BF-4D5D-AB79-F346FD19278A}"/>
          </ac:spMkLst>
        </pc:spChg>
      </pc:sldChg>
      <pc:sldChg chg="addSp delSp modSp add mod">
        <pc:chgData name="Mariano Genovesi" userId="03bce074-58c7-4ba3-b8d4-b8475313248e" providerId="ADAL" clId="{08E8E58E-6072-4D01-A333-5C479F98A2EF}" dt="2024-06-04T18:45:45.395" v="2541" actId="26606"/>
        <pc:sldMkLst>
          <pc:docMk/>
          <pc:sldMk cId="3916122257" sldId="409"/>
        </pc:sldMkLst>
        <pc:spChg chg="mod">
          <ac:chgData name="Mariano Genovesi" userId="03bce074-58c7-4ba3-b8d4-b8475313248e" providerId="ADAL" clId="{08E8E58E-6072-4D01-A333-5C479F98A2EF}" dt="2024-06-04T18:45:45.395" v="2541" actId="26606"/>
          <ac:spMkLst>
            <pc:docMk/>
            <pc:sldMk cId="3916122257" sldId="409"/>
            <ac:spMk id="4" creationId="{9FB459E2-D562-CCFA-2568-DC03D2EAC375}"/>
          </ac:spMkLst>
        </pc:spChg>
        <pc:spChg chg="mod">
          <ac:chgData name="Mariano Genovesi" userId="03bce074-58c7-4ba3-b8d4-b8475313248e" providerId="ADAL" clId="{08E8E58E-6072-4D01-A333-5C479F98A2EF}" dt="2024-06-04T18:45:45.395" v="2541" actId="26606"/>
          <ac:spMkLst>
            <pc:docMk/>
            <pc:sldMk cId="3916122257" sldId="409"/>
            <ac:spMk id="5" creationId="{31ADE625-CFBD-A295-A8A1-8C7314FCAB48}"/>
          </ac:spMkLst>
        </pc:spChg>
        <pc:spChg chg="del">
          <ac:chgData name="Mariano Genovesi" userId="03bce074-58c7-4ba3-b8d4-b8475313248e" providerId="ADAL" clId="{08E8E58E-6072-4D01-A333-5C479F98A2EF}" dt="2024-06-04T18:45:45.395" v="2541" actId="26606"/>
          <ac:spMkLst>
            <pc:docMk/>
            <pc:sldMk cId="3916122257" sldId="409"/>
            <ac:spMk id="10" creationId="{1B15ED52-F352-441B-82BF-E0EA34836D08}"/>
          </ac:spMkLst>
        </pc:spChg>
        <pc:spChg chg="del">
          <ac:chgData name="Mariano Genovesi" userId="03bce074-58c7-4ba3-b8d4-b8475313248e" providerId="ADAL" clId="{08E8E58E-6072-4D01-A333-5C479F98A2EF}" dt="2024-06-04T18:45:45.395" v="2541" actId="26606"/>
          <ac:spMkLst>
            <pc:docMk/>
            <pc:sldMk cId="3916122257" sldId="409"/>
            <ac:spMk id="12" creationId="{3B2E3793-BFE6-45A2-9B7B-E18844431C99}"/>
          </ac:spMkLst>
        </pc:spChg>
        <pc:spChg chg="del">
          <ac:chgData name="Mariano Genovesi" userId="03bce074-58c7-4ba3-b8d4-b8475313248e" providerId="ADAL" clId="{08E8E58E-6072-4D01-A333-5C479F98A2EF}" dt="2024-06-04T18:45:45.395" v="2541" actId="26606"/>
          <ac:spMkLst>
            <pc:docMk/>
            <pc:sldMk cId="3916122257" sldId="409"/>
            <ac:spMk id="14" creationId="{BC4C4868-CB8F-4AF9-9CDB-8108F2C19B67}"/>
          </ac:spMkLst>
        </pc:spChg>
        <pc:spChg chg="del">
          <ac:chgData name="Mariano Genovesi" userId="03bce074-58c7-4ba3-b8d4-b8475313248e" providerId="ADAL" clId="{08E8E58E-6072-4D01-A333-5C479F98A2EF}" dt="2024-06-04T18:45:45.395" v="2541" actId="26606"/>
          <ac:spMkLst>
            <pc:docMk/>
            <pc:sldMk cId="3916122257" sldId="409"/>
            <ac:spMk id="16" creationId="{375E0459-6403-40CD-989D-56A4407CA12E}"/>
          </ac:spMkLst>
        </pc:spChg>
        <pc:spChg chg="del">
          <ac:chgData name="Mariano Genovesi" userId="03bce074-58c7-4ba3-b8d4-b8475313248e" providerId="ADAL" clId="{08E8E58E-6072-4D01-A333-5C479F98A2EF}" dt="2024-06-04T18:45:45.395" v="2541" actId="26606"/>
          <ac:spMkLst>
            <pc:docMk/>
            <pc:sldMk cId="3916122257" sldId="409"/>
            <ac:spMk id="18" creationId="{53E5B1A8-3AC9-4BD1-9BBC-78CA94F2D1BA}"/>
          </ac:spMkLst>
        </pc:spChg>
        <pc:spChg chg="add">
          <ac:chgData name="Mariano Genovesi" userId="03bce074-58c7-4ba3-b8d4-b8475313248e" providerId="ADAL" clId="{08E8E58E-6072-4D01-A333-5C479F98A2EF}" dt="2024-06-04T18:45:45.395" v="2541" actId="26606"/>
          <ac:spMkLst>
            <pc:docMk/>
            <pc:sldMk cId="3916122257" sldId="409"/>
            <ac:spMk id="23" creationId="{09588DA8-065E-4F6F-8EFD-43104AB2E0CF}"/>
          </ac:spMkLst>
        </pc:spChg>
        <pc:spChg chg="add">
          <ac:chgData name="Mariano Genovesi" userId="03bce074-58c7-4ba3-b8d4-b8475313248e" providerId="ADAL" clId="{08E8E58E-6072-4D01-A333-5C479F98A2EF}" dt="2024-06-04T18:45:45.395" v="2541" actId="26606"/>
          <ac:spMkLst>
            <pc:docMk/>
            <pc:sldMk cId="3916122257" sldId="409"/>
            <ac:spMk id="25" creationId="{C4285719-470E-454C-AF62-8323075F1F5B}"/>
          </ac:spMkLst>
        </pc:spChg>
        <pc:spChg chg="add">
          <ac:chgData name="Mariano Genovesi" userId="03bce074-58c7-4ba3-b8d4-b8475313248e" providerId="ADAL" clId="{08E8E58E-6072-4D01-A333-5C479F98A2EF}" dt="2024-06-04T18:45:45.395" v="2541" actId="26606"/>
          <ac:spMkLst>
            <pc:docMk/>
            <pc:sldMk cId="3916122257" sldId="409"/>
            <ac:spMk id="27" creationId="{CD9FE4EF-C4D8-49A0-B2FF-81D8DB7D8A24}"/>
          </ac:spMkLst>
        </pc:spChg>
        <pc:spChg chg="add">
          <ac:chgData name="Mariano Genovesi" userId="03bce074-58c7-4ba3-b8d4-b8475313248e" providerId="ADAL" clId="{08E8E58E-6072-4D01-A333-5C479F98A2EF}" dt="2024-06-04T18:45:45.395" v="2541" actId="26606"/>
          <ac:spMkLst>
            <pc:docMk/>
            <pc:sldMk cId="3916122257" sldId="409"/>
            <ac:spMk id="29" creationId="{4300840D-0A0B-4512-BACA-B439D5B9C57C}"/>
          </ac:spMkLst>
        </pc:spChg>
        <pc:spChg chg="add">
          <ac:chgData name="Mariano Genovesi" userId="03bce074-58c7-4ba3-b8d4-b8475313248e" providerId="ADAL" clId="{08E8E58E-6072-4D01-A333-5C479F98A2EF}" dt="2024-06-04T18:45:45.395" v="2541" actId="26606"/>
          <ac:spMkLst>
            <pc:docMk/>
            <pc:sldMk cId="3916122257" sldId="409"/>
            <ac:spMk id="31" creationId="{D2B78728-A580-49A7-84F9-6EF6F583ADE0}"/>
          </ac:spMkLst>
        </pc:spChg>
        <pc:spChg chg="add">
          <ac:chgData name="Mariano Genovesi" userId="03bce074-58c7-4ba3-b8d4-b8475313248e" providerId="ADAL" clId="{08E8E58E-6072-4D01-A333-5C479F98A2EF}" dt="2024-06-04T18:45:45.395" v="2541" actId="26606"/>
          <ac:spMkLst>
            <pc:docMk/>
            <pc:sldMk cId="3916122257" sldId="409"/>
            <ac:spMk id="33" creationId="{38FAA1A1-D861-433F-88FA-1E9D6FD31D11}"/>
          </ac:spMkLst>
        </pc:spChg>
        <pc:spChg chg="add">
          <ac:chgData name="Mariano Genovesi" userId="03bce074-58c7-4ba3-b8d4-b8475313248e" providerId="ADAL" clId="{08E8E58E-6072-4D01-A333-5C479F98A2EF}" dt="2024-06-04T18:45:45.395" v="2541" actId="26606"/>
          <ac:spMkLst>
            <pc:docMk/>
            <pc:sldMk cId="3916122257" sldId="409"/>
            <ac:spMk id="35" creationId="{8D71EDA1-87BF-4D5D-AB79-F346FD19278A}"/>
          </ac:spMkLst>
        </pc:spChg>
      </pc:sldChg>
      <pc:sldChg chg="addSp delSp modSp add mod">
        <pc:chgData name="Mariano Genovesi" userId="03bce074-58c7-4ba3-b8d4-b8475313248e" providerId="ADAL" clId="{08E8E58E-6072-4D01-A333-5C479F98A2EF}" dt="2024-06-04T18:45:57.718" v="2542" actId="26606"/>
        <pc:sldMkLst>
          <pc:docMk/>
          <pc:sldMk cId="2147751599" sldId="410"/>
        </pc:sldMkLst>
        <pc:spChg chg="mod">
          <ac:chgData name="Mariano Genovesi" userId="03bce074-58c7-4ba3-b8d4-b8475313248e" providerId="ADAL" clId="{08E8E58E-6072-4D01-A333-5C479F98A2EF}" dt="2024-06-04T18:45:57.718" v="2542" actId="26606"/>
          <ac:spMkLst>
            <pc:docMk/>
            <pc:sldMk cId="2147751599" sldId="410"/>
            <ac:spMk id="4" creationId="{9FB459E2-D562-CCFA-2568-DC03D2EAC375}"/>
          </ac:spMkLst>
        </pc:spChg>
        <pc:spChg chg="mod">
          <ac:chgData name="Mariano Genovesi" userId="03bce074-58c7-4ba3-b8d4-b8475313248e" providerId="ADAL" clId="{08E8E58E-6072-4D01-A333-5C479F98A2EF}" dt="2024-06-04T18:45:57.718" v="2542" actId="26606"/>
          <ac:spMkLst>
            <pc:docMk/>
            <pc:sldMk cId="2147751599" sldId="410"/>
            <ac:spMk id="5" creationId="{31ADE625-CFBD-A295-A8A1-8C7314FCAB48}"/>
          </ac:spMkLst>
        </pc:spChg>
        <pc:spChg chg="del">
          <ac:chgData name="Mariano Genovesi" userId="03bce074-58c7-4ba3-b8d4-b8475313248e" providerId="ADAL" clId="{08E8E58E-6072-4D01-A333-5C479F98A2EF}" dt="2024-06-04T18:45:57.718" v="2542" actId="26606"/>
          <ac:spMkLst>
            <pc:docMk/>
            <pc:sldMk cId="2147751599" sldId="410"/>
            <ac:spMk id="10" creationId="{1B15ED52-F352-441B-82BF-E0EA34836D08}"/>
          </ac:spMkLst>
        </pc:spChg>
        <pc:spChg chg="del">
          <ac:chgData name="Mariano Genovesi" userId="03bce074-58c7-4ba3-b8d4-b8475313248e" providerId="ADAL" clId="{08E8E58E-6072-4D01-A333-5C479F98A2EF}" dt="2024-06-04T18:45:57.718" v="2542" actId="26606"/>
          <ac:spMkLst>
            <pc:docMk/>
            <pc:sldMk cId="2147751599" sldId="410"/>
            <ac:spMk id="12" creationId="{3B2E3793-BFE6-45A2-9B7B-E18844431C99}"/>
          </ac:spMkLst>
        </pc:spChg>
        <pc:spChg chg="del">
          <ac:chgData name="Mariano Genovesi" userId="03bce074-58c7-4ba3-b8d4-b8475313248e" providerId="ADAL" clId="{08E8E58E-6072-4D01-A333-5C479F98A2EF}" dt="2024-06-04T18:45:57.718" v="2542" actId="26606"/>
          <ac:spMkLst>
            <pc:docMk/>
            <pc:sldMk cId="2147751599" sldId="410"/>
            <ac:spMk id="14" creationId="{BC4C4868-CB8F-4AF9-9CDB-8108F2C19B67}"/>
          </ac:spMkLst>
        </pc:spChg>
        <pc:spChg chg="del">
          <ac:chgData name="Mariano Genovesi" userId="03bce074-58c7-4ba3-b8d4-b8475313248e" providerId="ADAL" clId="{08E8E58E-6072-4D01-A333-5C479F98A2EF}" dt="2024-06-04T18:45:57.718" v="2542" actId="26606"/>
          <ac:spMkLst>
            <pc:docMk/>
            <pc:sldMk cId="2147751599" sldId="410"/>
            <ac:spMk id="16" creationId="{375E0459-6403-40CD-989D-56A4407CA12E}"/>
          </ac:spMkLst>
        </pc:spChg>
        <pc:spChg chg="del">
          <ac:chgData name="Mariano Genovesi" userId="03bce074-58c7-4ba3-b8d4-b8475313248e" providerId="ADAL" clId="{08E8E58E-6072-4D01-A333-5C479F98A2EF}" dt="2024-06-04T18:45:57.718" v="2542" actId="26606"/>
          <ac:spMkLst>
            <pc:docMk/>
            <pc:sldMk cId="2147751599" sldId="410"/>
            <ac:spMk id="18" creationId="{53E5B1A8-3AC9-4BD1-9BBC-78CA94F2D1BA}"/>
          </ac:spMkLst>
        </pc:spChg>
        <pc:spChg chg="add">
          <ac:chgData name="Mariano Genovesi" userId="03bce074-58c7-4ba3-b8d4-b8475313248e" providerId="ADAL" clId="{08E8E58E-6072-4D01-A333-5C479F98A2EF}" dt="2024-06-04T18:45:57.718" v="2542" actId="26606"/>
          <ac:spMkLst>
            <pc:docMk/>
            <pc:sldMk cId="2147751599" sldId="410"/>
            <ac:spMk id="23" creationId="{09588DA8-065E-4F6F-8EFD-43104AB2E0CF}"/>
          </ac:spMkLst>
        </pc:spChg>
        <pc:spChg chg="add">
          <ac:chgData name="Mariano Genovesi" userId="03bce074-58c7-4ba3-b8d4-b8475313248e" providerId="ADAL" clId="{08E8E58E-6072-4D01-A333-5C479F98A2EF}" dt="2024-06-04T18:45:57.718" v="2542" actId="26606"/>
          <ac:spMkLst>
            <pc:docMk/>
            <pc:sldMk cId="2147751599" sldId="410"/>
            <ac:spMk id="25" creationId="{C4285719-470E-454C-AF62-8323075F1F5B}"/>
          </ac:spMkLst>
        </pc:spChg>
        <pc:spChg chg="add">
          <ac:chgData name="Mariano Genovesi" userId="03bce074-58c7-4ba3-b8d4-b8475313248e" providerId="ADAL" clId="{08E8E58E-6072-4D01-A333-5C479F98A2EF}" dt="2024-06-04T18:45:57.718" v="2542" actId="26606"/>
          <ac:spMkLst>
            <pc:docMk/>
            <pc:sldMk cId="2147751599" sldId="410"/>
            <ac:spMk id="27" creationId="{CD9FE4EF-C4D8-49A0-B2FF-81D8DB7D8A24}"/>
          </ac:spMkLst>
        </pc:spChg>
        <pc:spChg chg="add">
          <ac:chgData name="Mariano Genovesi" userId="03bce074-58c7-4ba3-b8d4-b8475313248e" providerId="ADAL" clId="{08E8E58E-6072-4D01-A333-5C479F98A2EF}" dt="2024-06-04T18:45:57.718" v="2542" actId="26606"/>
          <ac:spMkLst>
            <pc:docMk/>
            <pc:sldMk cId="2147751599" sldId="410"/>
            <ac:spMk id="29" creationId="{4300840D-0A0B-4512-BACA-B439D5B9C57C}"/>
          </ac:spMkLst>
        </pc:spChg>
        <pc:spChg chg="add">
          <ac:chgData name="Mariano Genovesi" userId="03bce074-58c7-4ba3-b8d4-b8475313248e" providerId="ADAL" clId="{08E8E58E-6072-4D01-A333-5C479F98A2EF}" dt="2024-06-04T18:45:57.718" v="2542" actId="26606"/>
          <ac:spMkLst>
            <pc:docMk/>
            <pc:sldMk cId="2147751599" sldId="410"/>
            <ac:spMk id="31" creationId="{D2B78728-A580-49A7-84F9-6EF6F583ADE0}"/>
          </ac:spMkLst>
        </pc:spChg>
        <pc:spChg chg="add">
          <ac:chgData name="Mariano Genovesi" userId="03bce074-58c7-4ba3-b8d4-b8475313248e" providerId="ADAL" clId="{08E8E58E-6072-4D01-A333-5C479F98A2EF}" dt="2024-06-04T18:45:57.718" v="2542" actId="26606"/>
          <ac:spMkLst>
            <pc:docMk/>
            <pc:sldMk cId="2147751599" sldId="410"/>
            <ac:spMk id="33" creationId="{38FAA1A1-D861-433F-88FA-1E9D6FD31D11}"/>
          </ac:spMkLst>
        </pc:spChg>
        <pc:spChg chg="add">
          <ac:chgData name="Mariano Genovesi" userId="03bce074-58c7-4ba3-b8d4-b8475313248e" providerId="ADAL" clId="{08E8E58E-6072-4D01-A333-5C479F98A2EF}" dt="2024-06-04T18:45:57.718" v="2542" actId="26606"/>
          <ac:spMkLst>
            <pc:docMk/>
            <pc:sldMk cId="2147751599" sldId="410"/>
            <ac:spMk id="35" creationId="{8D71EDA1-87BF-4D5D-AB79-F346FD19278A}"/>
          </ac:spMkLst>
        </pc:spChg>
      </pc:sldChg>
      <pc:sldChg chg="addSp delSp modSp add mod">
        <pc:chgData name="Mariano Genovesi" userId="03bce074-58c7-4ba3-b8d4-b8475313248e" providerId="ADAL" clId="{08E8E58E-6072-4D01-A333-5C479F98A2EF}" dt="2024-06-04T18:44:18.097" v="2524" actId="26606"/>
        <pc:sldMkLst>
          <pc:docMk/>
          <pc:sldMk cId="1172025232" sldId="411"/>
        </pc:sldMkLst>
        <pc:spChg chg="del mod">
          <ac:chgData name="Mariano Genovesi" userId="03bce074-58c7-4ba3-b8d4-b8475313248e" providerId="ADAL" clId="{08E8E58E-6072-4D01-A333-5C479F98A2EF}" dt="2024-06-04T18:40:16.390" v="2432" actId="478"/>
          <ac:spMkLst>
            <pc:docMk/>
            <pc:sldMk cId="1172025232" sldId="411"/>
            <ac:spMk id="3" creationId="{21505F4E-4DFC-611D-AC71-5728B769AC6F}"/>
          </ac:spMkLst>
        </pc:spChg>
        <pc:spChg chg="mod">
          <ac:chgData name="Mariano Genovesi" userId="03bce074-58c7-4ba3-b8d4-b8475313248e" providerId="ADAL" clId="{08E8E58E-6072-4D01-A333-5C479F98A2EF}" dt="2024-06-04T18:44:18.097" v="2524" actId="26606"/>
          <ac:spMkLst>
            <pc:docMk/>
            <pc:sldMk cId="1172025232" sldId="411"/>
            <ac:spMk id="4" creationId="{9FB459E2-D562-CCFA-2568-DC03D2EAC375}"/>
          </ac:spMkLst>
        </pc:spChg>
        <pc:spChg chg="add del mod">
          <ac:chgData name="Mariano Genovesi" userId="03bce074-58c7-4ba3-b8d4-b8475313248e" providerId="ADAL" clId="{08E8E58E-6072-4D01-A333-5C479F98A2EF}" dt="2024-06-04T18:44:18.097" v="2524" actId="26606"/>
          <ac:spMkLst>
            <pc:docMk/>
            <pc:sldMk cId="1172025232" sldId="411"/>
            <ac:spMk id="5" creationId="{31ADE625-CFBD-A295-A8A1-8C7314FCAB48}"/>
          </ac:spMkLst>
        </pc:spChg>
        <pc:spChg chg="del mod">
          <ac:chgData name="Mariano Genovesi" userId="03bce074-58c7-4ba3-b8d4-b8475313248e" providerId="ADAL" clId="{08E8E58E-6072-4D01-A333-5C479F98A2EF}" dt="2024-06-04T18:27:42.186" v="2350" actId="478"/>
          <ac:spMkLst>
            <pc:docMk/>
            <pc:sldMk cId="1172025232" sldId="411"/>
            <ac:spMk id="6" creationId="{F001B235-3028-D389-B304-F2AE1E2CC6D9}"/>
          </ac:spMkLst>
        </pc:spChg>
        <pc:spChg chg="add del mod">
          <ac:chgData name="Mariano Genovesi" userId="03bce074-58c7-4ba3-b8d4-b8475313248e" providerId="ADAL" clId="{08E8E58E-6072-4D01-A333-5C479F98A2EF}" dt="2024-06-04T14:14:08.532" v="1281" actId="478"/>
          <ac:spMkLst>
            <pc:docMk/>
            <pc:sldMk cId="1172025232" sldId="411"/>
            <ac:spMk id="7" creationId="{55CD8C44-C104-5C02-1DCC-125674697742}"/>
          </ac:spMkLst>
        </pc:spChg>
        <pc:spChg chg="del">
          <ac:chgData name="Mariano Genovesi" userId="03bce074-58c7-4ba3-b8d4-b8475313248e" providerId="ADAL" clId="{08E8E58E-6072-4D01-A333-5C479F98A2EF}" dt="2024-06-04T18:44:18.097" v="2524" actId="26606"/>
          <ac:spMkLst>
            <pc:docMk/>
            <pc:sldMk cId="1172025232" sldId="411"/>
            <ac:spMk id="10" creationId="{1B15ED52-F352-441B-82BF-E0EA34836D08}"/>
          </ac:spMkLst>
        </pc:spChg>
        <pc:spChg chg="del">
          <ac:chgData name="Mariano Genovesi" userId="03bce074-58c7-4ba3-b8d4-b8475313248e" providerId="ADAL" clId="{08E8E58E-6072-4D01-A333-5C479F98A2EF}" dt="2024-06-04T18:44:18.097" v="2524" actId="26606"/>
          <ac:spMkLst>
            <pc:docMk/>
            <pc:sldMk cId="1172025232" sldId="411"/>
            <ac:spMk id="12" creationId="{3B2E3793-BFE6-45A2-9B7B-E18844431C99}"/>
          </ac:spMkLst>
        </pc:spChg>
        <pc:spChg chg="del">
          <ac:chgData name="Mariano Genovesi" userId="03bce074-58c7-4ba3-b8d4-b8475313248e" providerId="ADAL" clId="{08E8E58E-6072-4D01-A333-5C479F98A2EF}" dt="2024-06-04T18:44:18.097" v="2524" actId="26606"/>
          <ac:spMkLst>
            <pc:docMk/>
            <pc:sldMk cId="1172025232" sldId="411"/>
            <ac:spMk id="14" creationId="{BC4C4868-CB8F-4AF9-9CDB-8108F2C19B67}"/>
          </ac:spMkLst>
        </pc:spChg>
        <pc:spChg chg="del">
          <ac:chgData name="Mariano Genovesi" userId="03bce074-58c7-4ba3-b8d4-b8475313248e" providerId="ADAL" clId="{08E8E58E-6072-4D01-A333-5C479F98A2EF}" dt="2024-06-04T18:44:18.097" v="2524" actId="26606"/>
          <ac:spMkLst>
            <pc:docMk/>
            <pc:sldMk cId="1172025232" sldId="411"/>
            <ac:spMk id="16" creationId="{375E0459-6403-40CD-989D-56A4407CA12E}"/>
          </ac:spMkLst>
        </pc:spChg>
        <pc:spChg chg="del">
          <ac:chgData name="Mariano Genovesi" userId="03bce074-58c7-4ba3-b8d4-b8475313248e" providerId="ADAL" clId="{08E8E58E-6072-4D01-A333-5C479F98A2EF}" dt="2024-06-04T18:44:18.097" v="2524" actId="26606"/>
          <ac:spMkLst>
            <pc:docMk/>
            <pc:sldMk cId="1172025232" sldId="411"/>
            <ac:spMk id="18" creationId="{53E5B1A8-3AC9-4BD1-9BBC-78CA94F2D1BA}"/>
          </ac:spMkLst>
        </pc:spChg>
        <pc:spChg chg="add">
          <ac:chgData name="Mariano Genovesi" userId="03bce074-58c7-4ba3-b8d4-b8475313248e" providerId="ADAL" clId="{08E8E58E-6072-4D01-A333-5C479F98A2EF}" dt="2024-06-04T18:44:18.097" v="2524" actId="26606"/>
          <ac:spMkLst>
            <pc:docMk/>
            <pc:sldMk cId="1172025232" sldId="411"/>
            <ac:spMk id="23" creationId="{09588DA8-065E-4F6F-8EFD-43104AB2E0CF}"/>
          </ac:spMkLst>
        </pc:spChg>
        <pc:spChg chg="add">
          <ac:chgData name="Mariano Genovesi" userId="03bce074-58c7-4ba3-b8d4-b8475313248e" providerId="ADAL" clId="{08E8E58E-6072-4D01-A333-5C479F98A2EF}" dt="2024-06-04T18:44:18.097" v="2524" actId="26606"/>
          <ac:spMkLst>
            <pc:docMk/>
            <pc:sldMk cId="1172025232" sldId="411"/>
            <ac:spMk id="25" creationId="{C4285719-470E-454C-AF62-8323075F1F5B}"/>
          </ac:spMkLst>
        </pc:spChg>
        <pc:spChg chg="add">
          <ac:chgData name="Mariano Genovesi" userId="03bce074-58c7-4ba3-b8d4-b8475313248e" providerId="ADAL" clId="{08E8E58E-6072-4D01-A333-5C479F98A2EF}" dt="2024-06-04T18:44:18.097" v="2524" actId="26606"/>
          <ac:spMkLst>
            <pc:docMk/>
            <pc:sldMk cId="1172025232" sldId="411"/>
            <ac:spMk id="27" creationId="{CD9FE4EF-C4D8-49A0-B2FF-81D8DB7D8A24}"/>
          </ac:spMkLst>
        </pc:spChg>
        <pc:spChg chg="add">
          <ac:chgData name="Mariano Genovesi" userId="03bce074-58c7-4ba3-b8d4-b8475313248e" providerId="ADAL" clId="{08E8E58E-6072-4D01-A333-5C479F98A2EF}" dt="2024-06-04T18:44:18.097" v="2524" actId="26606"/>
          <ac:spMkLst>
            <pc:docMk/>
            <pc:sldMk cId="1172025232" sldId="411"/>
            <ac:spMk id="29" creationId="{4300840D-0A0B-4512-BACA-B439D5B9C57C}"/>
          </ac:spMkLst>
        </pc:spChg>
        <pc:spChg chg="add">
          <ac:chgData name="Mariano Genovesi" userId="03bce074-58c7-4ba3-b8d4-b8475313248e" providerId="ADAL" clId="{08E8E58E-6072-4D01-A333-5C479F98A2EF}" dt="2024-06-04T18:44:18.097" v="2524" actId="26606"/>
          <ac:spMkLst>
            <pc:docMk/>
            <pc:sldMk cId="1172025232" sldId="411"/>
            <ac:spMk id="31" creationId="{D2B78728-A580-49A7-84F9-6EF6F583ADE0}"/>
          </ac:spMkLst>
        </pc:spChg>
        <pc:spChg chg="add">
          <ac:chgData name="Mariano Genovesi" userId="03bce074-58c7-4ba3-b8d4-b8475313248e" providerId="ADAL" clId="{08E8E58E-6072-4D01-A333-5C479F98A2EF}" dt="2024-06-04T18:44:18.097" v="2524" actId="26606"/>
          <ac:spMkLst>
            <pc:docMk/>
            <pc:sldMk cId="1172025232" sldId="411"/>
            <ac:spMk id="33" creationId="{38FAA1A1-D861-433F-88FA-1E9D6FD31D11}"/>
          </ac:spMkLst>
        </pc:spChg>
        <pc:spChg chg="add">
          <ac:chgData name="Mariano Genovesi" userId="03bce074-58c7-4ba3-b8d4-b8475313248e" providerId="ADAL" clId="{08E8E58E-6072-4D01-A333-5C479F98A2EF}" dt="2024-06-04T18:44:18.097" v="2524" actId="26606"/>
          <ac:spMkLst>
            <pc:docMk/>
            <pc:sldMk cId="1172025232" sldId="411"/>
            <ac:spMk id="35" creationId="{8D71EDA1-87BF-4D5D-AB79-F346FD19278A}"/>
          </ac:spMkLst>
        </pc:spChg>
      </pc:sldChg>
      <pc:sldChg chg="new del">
        <pc:chgData name="Mariano Genovesi" userId="03bce074-58c7-4ba3-b8d4-b8475313248e" providerId="ADAL" clId="{08E8E58E-6072-4D01-A333-5C479F98A2EF}" dt="2024-06-04T13:32:40.885" v="1243" actId="680"/>
        <pc:sldMkLst>
          <pc:docMk/>
          <pc:sldMk cId="1842459913" sldId="411"/>
        </pc:sldMkLst>
      </pc:sldChg>
      <pc:sldChg chg="addSp delSp modSp add mod">
        <pc:chgData name="Mariano Genovesi" userId="03bce074-58c7-4ba3-b8d4-b8475313248e" providerId="ADAL" clId="{08E8E58E-6072-4D01-A333-5C479F98A2EF}" dt="2024-06-04T18:44:21.287" v="2525" actId="26606"/>
        <pc:sldMkLst>
          <pc:docMk/>
          <pc:sldMk cId="946292481" sldId="412"/>
        </pc:sldMkLst>
        <pc:spChg chg="del mod">
          <ac:chgData name="Mariano Genovesi" userId="03bce074-58c7-4ba3-b8d4-b8475313248e" providerId="ADAL" clId="{08E8E58E-6072-4D01-A333-5C479F98A2EF}" dt="2024-06-04T18:40:34.146" v="2435" actId="478"/>
          <ac:spMkLst>
            <pc:docMk/>
            <pc:sldMk cId="946292481" sldId="412"/>
            <ac:spMk id="3" creationId="{21505F4E-4DFC-611D-AC71-5728B769AC6F}"/>
          </ac:spMkLst>
        </pc:spChg>
        <pc:spChg chg="mod">
          <ac:chgData name="Mariano Genovesi" userId="03bce074-58c7-4ba3-b8d4-b8475313248e" providerId="ADAL" clId="{08E8E58E-6072-4D01-A333-5C479F98A2EF}" dt="2024-06-04T18:44:21.287" v="2525" actId="26606"/>
          <ac:spMkLst>
            <pc:docMk/>
            <pc:sldMk cId="946292481" sldId="412"/>
            <ac:spMk id="4" creationId="{9FB459E2-D562-CCFA-2568-DC03D2EAC375}"/>
          </ac:spMkLst>
        </pc:spChg>
        <pc:spChg chg="mod">
          <ac:chgData name="Mariano Genovesi" userId="03bce074-58c7-4ba3-b8d4-b8475313248e" providerId="ADAL" clId="{08E8E58E-6072-4D01-A333-5C479F98A2EF}" dt="2024-06-04T18:44:21.287" v="2525" actId="26606"/>
          <ac:spMkLst>
            <pc:docMk/>
            <pc:sldMk cId="946292481" sldId="412"/>
            <ac:spMk id="5" creationId="{31ADE625-CFBD-A295-A8A1-8C7314FCAB48}"/>
          </ac:spMkLst>
        </pc:spChg>
        <pc:spChg chg="del mod">
          <ac:chgData name="Mariano Genovesi" userId="03bce074-58c7-4ba3-b8d4-b8475313248e" providerId="ADAL" clId="{08E8E58E-6072-4D01-A333-5C479F98A2EF}" dt="2024-06-04T18:27:47.845" v="2352" actId="478"/>
          <ac:spMkLst>
            <pc:docMk/>
            <pc:sldMk cId="946292481" sldId="412"/>
            <ac:spMk id="6" creationId="{F001B235-3028-D389-B304-F2AE1E2CC6D9}"/>
          </ac:spMkLst>
        </pc:spChg>
        <pc:spChg chg="add del">
          <ac:chgData name="Mariano Genovesi" userId="03bce074-58c7-4ba3-b8d4-b8475313248e" providerId="ADAL" clId="{08E8E58E-6072-4D01-A333-5C479F98A2EF}" dt="2024-06-04T18:40:37.190" v="2437" actId="22"/>
          <ac:spMkLst>
            <pc:docMk/>
            <pc:sldMk cId="946292481" sldId="412"/>
            <ac:spMk id="7" creationId="{EEC8B0CD-9D7F-F6FD-CD65-C86CFC4E3FD4}"/>
          </ac:spMkLst>
        </pc:spChg>
        <pc:spChg chg="del">
          <ac:chgData name="Mariano Genovesi" userId="03bce074-58c7-4ba3-b8d4-b8475313248e" providerId="ADAL" clId="{08E8E58E-6072-4D01-A333-5C479F98A2EF}" dt="2024-06-04T18:44:21.287" v="2525" actId="26606"/>
          <ac:spMkLst>
            <pc:docMk/>
            <pc:sldMk cId="946292481" sldId="412"/>
            <ac:spMk id="10" creationId="{1B15ED52-F352-441B-82BF-E0EA34836D08}"/>
          </ac:spMkLst>
        </pc:spChg>
        <pc:spChg chg="del">
          <ac:chgData name="Mariano Genovesi" userId="03bce074-58c7-4ba3-b8d4-b8475313248e" providerId="ADAL" clId="{08E8E58E-6072-4D01-A333-5C479F98A2EF}" dt="2024-06-04T18:44:21.287" v="2525" actId="26606"/>
          <ac:spMkLst>
            <pc:docMk/>
            <pc:sldMk cId="946292481" sldId="412"/>
            <ac:spMk id="12" creationId="{3B2E3793-BFE6-45A2-9B7B-E18844431C99}"/>
          </ac:spMkLst>
        </pc:spChg>
        <pc:spChg chg="del">
          <ac:chgData name="Mariano Genovesi" userId="03bce074-58c7-4ba3-b8d4-b8475313248e" providerId="ADAL" clId="{08E8E58E-6072-4D01-A333-5C479F98A2EF}" dt="2024-06-04T18:44:21.287" v="2525" actId="26606"/>
          <ac:spMkLst>
            <pc:docMk/>
            <pc:sldMk cId="946292481" sldId="412"/>
            <ac:spMk id="14" creationId="{BC4C4868-CB8F-4AF9-9CDB-8108F2C19B67}"/>
          </ac:spMkLst>
        </pc:spChg>
        <pc:spChg chg="del">
          <ac:chgData name="Mariano Genovesi" userId="03bce074-58c7-4ba3-b8d4-b8475313248e" providerId="ADAL" clId="{08E8E58E-6072-4D01-A333-5C479F98A2EF}" dt="2024-06-04T18:44:21.287" v="2525" actId="26606"/>
          <ac:spMkLst>
            <pc:docMk/>
            <pc:sldMk cId="946292481" sldId="412"/>
            <ac:spMk id="16" creationId="{375E0459-6403-40CD-989D-56A4407CA12E}"/>
          </ac:spMkLst>
        </pc:spChg>
        <pc:spChg chg="del">
          <ac:chgData name="Mariano Genovesi" userId="03bce074-58c7-4ba3-b8d4-b8475313248e" providerId="ADAL" clId="{08E8E58E-6072-4D01-A333-5C479F98A2EF}" dt="2024-06-04T18:44:21.287" v="2525" actId="26606"/>
          <ac:spMkLst>
            <pc:docMk/>
            <pc:sldMk cId="946292481" sldId="412"/>
            <ac:spMk id="18" creationId="{53E5B1A8-3AC9-4BD1-9BBC-78CA94F2D1BA}"/>
          </ac:spMkLst>
        </pc:spChg>
        <pc:spChg chg="add">
          <ac:chgData name="Mariano Genovesi" userId="03bce074-58c7-4ba3-b8d4-b8475313248e" providerId="ADAL" clId="{08E8E58E-6072-4D01-A333-5C479F98A2EF}" dt="2024-06-04T18:44:21.287" v="2525" actId="26606"/>
          <ac:spMkLst>
            <pc:docMk/>
            <pc:sldMk cId="946292481" sldId="412"/>
            <ac:spMk id="23" creationId="{09588DA8-065E-4F6F-8EFD-43104AB2E0CF}"/>
          </ac:spMkLst>
        </pc:spChg>
        <pc:spChg chg="add">
          <ac:chgData name="Mariano Genovesi" userId="03bce074-58c7-4ba3-b8d4-b8475313248e" providerId="ADAL" clId="{08E8E58E-6072-4D01-A333-5C479F98A2EF}" dt="2024-06-04T18:44:21.287" v="2525" actId="26606"/>
          <ac:spMkLst>
            <pc:docMk/>
            <pc:sldMk cId="946292481" sldId="412"/>
            <ac:spMk id="25" creationId="{C4285719-470E-454C-AF62-8323075F1F5B}"/>
          </ac:spMkLst>
        </pc:spChg>
        <pc:spChg chg="add">
          <ac:chgData name="Mariano Genovesi" userId="03bce074-58c7-4ba3-b8d4-b8475313248e" providerId="ADAL" clId="{08E8E58E-6072-4D01-A333-5C479F98A2EF}" dt="2024-06-04T18:44:21.287" v="2525" actId="26606"/>
          <ac:spMkLst>
            <pc:docMk/>
            <pc:sldMk cId="946292481" sldId="412"/>
            <ac:spMk id="27" creationId="{CD9FE4EF-C4D8-49A0-B2FF-81D8DB7D8A24}"/>
          </ac:spMkLst>
        </pc:spChg>
        <pc:spChg chg="add">
          <ac:chgData name="Mariano Genovesi" userId="03bce074-58c7-4ba3-b8d4-b8475313248e" providerId="ADAL" clId="{08E8E58E-6072-4D01-A333-5C479F98A2EF}" dt="2024-06-04T18:44:21.287" v="2525" actId="26606"/>
          <ac:spMkLst>
            <pc:docMk/>
            <pc:sldMk cId="946292481" sldId="412"/>
            <ac:spMk id="29" creationId="{4300840D-0A0B-4512-BACA-B439D5B9C57C}"/>
          </ac:spMkLst>
        </pc:spChg>
        <pc:spChg chg="add">
          <ac:chgData name="Mariano Genovesi" userId="03bce074-58c7-4ba3-b8d4-b8475313248e" providerId="ADAL" clId="{08E8E58E-6072-4D01-A333-5C479F98A2EF}" dt="2024-06-04T18:44:21.287" v="2525" actId="26606"/>
          <ac:spMkLst>
            <pc:docMk/>
            <pc:sldMk cId="946292481" sldId="412"/>
            <ac:spMk id="31" creationId="{D2B78728-A580-49A7-84F9-6EF6F583ADE0}"/>
          </ac:spMkLst>
        </pc:spChg>
        <pc:spChg chg="add">
          <ac:chgData name="Mariano Genovesi" userId="03bce074-58c7-4ba3-b8d4-b8475313248e" providerId="ADAL" clId="{08E8E58E-6072-4D01-A333-5C479F98A2EF}" dt="2024-06-04T18:44:21.287" v="2525" actId="26606"/>
          <ac:spMkLst>
            <pc:docMk/>
            <pc:sldMk cId="946292481" sldId="412"/>
            <ac:spMk id="33" creationId="{38FAA1A1-D861-433F-88FA-1E9D6FD31D11}"/>
          </ac:spMkLst>
        </pc:spChg>
        <pc:spChg chg="add">
          <ac:chgData name="Mariano Genovesi" userId="03bce074-58c7-4ba3-b8d4-b8475313248e" providerId="ADAL" clId="{08E8E58E-6072-4D01-A333-5C479F98A2EF}" dt="2024-06-04T18:44:21.287" v="2525" actId="26606"/>
          <ac:spMkLst>
            <pc:docMk/>
            <pc:sldMk cId="946292481" sldId="412"/>
            <ac:spMk id="35" creationId="{8D71EDA1-87BF-4D5D-AB79-F346FD19278A}"/>
          </ac:spMkLst>
        </pc:spChg>
      </pc:sldChg>
      <pc:sldChg chg="addSp delSp modSp add mod">
        <pc:chgData name="Mariano Genovesi" userId="03bce074-58c7-4ba3-b8d4-b8475313248e" providerId="ADAL" clId="{08E8E58E-6072-4D01-A333-5C479F98A2EF}" dt="2024-06-04T18:44:27.250" v="2526" actId="26606"/>
        <pc:sldMkLst>
          <pc:docMk/>
          <pc:sldMk cId="2589125976" sldId="413"/>
        </pc:sldMkLst>
        <pc:spChg chg="del mod">
          <ac:chgData name="Mariano Genovesi" userId="03bce074-58c7-4ba3-b8d4-b8475313248e" providerId="ADAL" clId="{08E8E58E-6072-4D01-A333-5C479F98A2EF}" dt="2024-06-04T18:41:03.673" v="2443" actId="478"/>
          <ac:spMkLst>
            <pc:docMk/>
            <pc:sldMk cId="2589125976" sldId="413"/>
            <ac:spMk id="3" creationId="{21505F4E-4DFC-611D-AC71-5728B769AC6F}"/>
          </ac:spMkLst>
        </pc:spChg>
        <pc:spChg chg="mod">
          <ac:chgData name="Mariano Genovesi" userId="03bce074-58c7-4ba3-b8d4-b8475313248e" providerId="ADAL" clId="{08E8E58E-6072-4D01-A333-5C479F98A2EF}" dt="2024-06-04T18:44:27.250" v="2526" actId="26606"/>
          <ac:spMkLst>
            <pc:docMk/>
            <pc:sldMk cId="2589125976" sldId="413"/>
            <ac:spMk id="4" creationId="{9FB459E2-D562-CCFA-2568-DC03D2EAC375}"/>
          </ac:spMkLst>
        </pc:spChg>
        <pc:spChg chg="mod">
          <ac:chgData name="Mariano Genovesi" userId="03bce074-58c7-4ba3-b8d4-b8475313248e" providerId="ADAL" clId="{08E8E58E-6072-4D01-A333-5C479F98A2EF}" dt="2024-06-04T18:44:27.250" v="2526" actId="26606"/>
          <ac:spMkLst>
            <pc:docMk/>
            <pc:sldMk cId="2589125976" sldId="413"/>
            <ac:spMk id="5" creationId="{31ADE625-CFBD-A295-A8A1-8C7314FCAB48}"/>
          </ac:spMkLst>
        </pc:spChg>
        <pc:spChg chg="del mod">
          <ac:chgData name="Mariano Genovesi" userId="03bce074-58c7-4ba3-b8d4-b8475313248e" providerId="ADAL" clId="{08E8E58E-6072-4D01-A333-5C479F98A2EF}" dt="2024-06-04T18:27:54.233" v="2354" actId="478"/>
          <ac:spMkLst>
            <pc:docMk/>
            <pc:sldMk cId="2589125976" sldId="413"/>
            <ac:spMk id="6" creationId="{F001B235-3028-D389-B304-F2AE1E2CC6D9}"/>
          </ac:spMkLst>
        </pc:spChg>
        <pc:spChg chg="del">
          <ac:chgData name="Mariano Genovesi" userId="03bce074-58c7-4ba3-b8d4-b8475313248e" providerId="ADAL" clId="{08E8E58E-6072-4D01-A333-5C479F98A2EF}" dt="2024-06-04T18:44:27.250" v="2526" actId="26606"/>
          <ac:spMkLst>
            <pc:docMk/>
            <pc:sldMk cId="2589125976" sldId="413"/>
            <ac:spMk id="10" creationId="{1B15ED52-F352-441B-82BF-E0EA34836D08}"/>
          </ac:spMkLst>
        </pc:spChg>
        <pc:spChg chg="del">
          <ac:chgData name="Mariano Genovesi" userId="03bce074-58c7-4ba3-b8d4-b8475313248e" providerId="ADAL" clId="{08E8E58E-6072-4D01-A333-5C479F98A2EF}" dt="2024-06-04T18:44:27.250" v="2526" actId="26606"/>
          <ac:spMkLst>
            <pc:docMk/>
            <pc:sldMk cId="2589125976" sldId="413"/>
            <ac:spMk id="12" creationId="{3B2E3793-BFE6-45A2-9B7B-E18844431C99}"/>
          </ac:spMkLst>
        </pc:spChg>
        <pc:spChg chg="del">
          <ac:chgData name="Mariano Genovesi" userId="03bce074-58c7-4ba3-b8d4-b8475313248e" providerId="ADAL" clId="{08E8E58E-6072-4D01-A333-5C479F98A2EF}" dt="2024-06-04T18:44:27.250" v="2526" actId="26606"/>
          <ac:spMkLst>
            <pc:docMk/>
            <pc:sldMk cId="2589125976" sldId="413"/>
            <ac:spMk id="14" creationId="{BC4C4868-CB8F-4AF9-9CDB-8108F2C19B67}"/>
          </ac:spMkLst>
        </pc:spChg>
        <pc:spChg chg="del">
          <ac:chgData name="Mariano Genovesi" userId="03bce074-58c7-4ba3-b8d4-b8475313248e" providerId="ADAL" clId="{08E8E58E-6072-4D01-A333-5C479F98A2EF}" dt="2024-06-04T18:44:27.250" v="2526" actId="26606"/>
          <ac:spMkLst>
            <pc:docMk/>
            <pc:sldMk cId="2589125976" sldId="413"/>
            <ac:spMk id="16" creationId="{375E0459-6403-40CD-989D-56A4407CA12E}"/>
          </ac:spMkLst>
        </pc:spChg>
        <pc:spChg chg="del">
          <ac:chgData name="Mariano Genovesi" userId="03bce074-58c7-4ba3-b8d4-b8475313248e" providerId="ADAL" clId="{08E8E58E-6072-4D01-A333-5C479F98A2EF}" dt="2024-06-04T18:44:27.250" v="2526" actId="26606"/>
          <ac:spMkLst>
            <pc:docMk/>
            <pc:sldMk cId="2589125976" sldId="413"/>
            <ac:spMk id="18" creationId="{53E5B1A8-3AC9-4BD1-9BBC-78CA94F2D1BA}"/>
          </ac:spMkLst>
        </pc:spChg>
        <pc:spChg chg="add">
          <ac:chgData name="Mariano Genovesi" userId="03bce074-58c7-4ba3-b8d4-b8475313248e" providerId="ADAL" clId="{08E8E58E-6072-4D01-A333-5C479F98A2EF}" dt="2024-06-04T18:44:27.250" v="2526" actId="26606"/>
          <ac:spMkLst>
            <pc:docMk/>
            <pc:sldMk cId="2589125976" sldId="413"/>
            <ac:spMk id="23" creationId="{09588DA8-065E-4F6F-8EFD-43104AB2E0CF}"/>
          </ac:spMkLst>
        </pc:spChg>
        <pc:spChg chg="add">
          <ac:chgData name="Mariano Genovesi" userId="03bce074-58c7-4ba3-b8d4-b8475313248e" providerId="ADAL" clId="{08E8E58E-6072-4D01-A333-5C479F98A2EF}" dt="2024-06-04T18:44:27.250" v="2526" actId="26606"/>
          <ac:spMkLst>
            <pc:docMk/>
            <pc:sldMk cId="2589125976" sldId="413"/>
            <ac:spMk id="25" creationId="{C4285719-470E-454C-AF62-8323075F1F5B}"/>
          </ac:spMkLst>
        </pc:spChg>
        <pc:spChg chg="add">
          <ac:chgData name="Mariano Genovesi" userId="03bce074-58c7-4ba3-b8d4-b8475313248e" providerId="ADAL" clId="{08E8E58E-6072-4D01-A333-5C479F98A2EF}" dt="2024-06-04T18:44:27.250" v="2526" actId="26606"/>
          <ac:spMkLst>
            <pc:docMk/>
            <pc:sldMk cId="2589125976" sldId="413"/>
            <ac:spMk id="27" creationId="{CD9FE4EF-C4D8-49A0-B2FF-81D8DB7D8A24}"/>
          </ac:spMkLst>
        </pc:spChg>
        <pc:spChg chg="add">
          <ac:chgData name="Mariano Genovesi" userId="03bce074-58c7-4ba3-b8d4-b8475313248e" providerId="ADAL" clId="{08E8E58E-6072-4D01-A333-5C479F98A2EF}" dt="2024-06-04T18:44:27.250" v="2526" actId="26606"/>
          <ac:spMkLst>
            <pc:docMk/>
            <pc:sldMk cId="2589125976" sldId="413"/>
            <ac:spMk id="29" creationId="{4300840D-0A0B-4512-BACA-B439D5B9C57C}"/>
          </ac:spMkLst>
        </pc:spChg>
        <pc:spChg chg="add">
          <ac:chgData name="Mariano Genovesi" userId="03bce074-58c7-4ba3-b8d4-b8475313248e" providerId="ADAL" clId="{08E8E58E-6072-4D01-A333-5C479F98A2EF}" dt="2024-06-04T18:44:27.250" v="2526" actId="26606"/>
          <ac:spMkLst>
            <pc:docMk/>
            <pc:sldMk cId="2589125976" sldId="413"/>
            <ac:spMk id="31" creationId="{D2B78728-A580-49A7-84F9-6EF6F583ADE0}"/>
          </ac:spMkLst>
        </pc:spChg>
        <pc:spChg chg="add">
          <ac:chgData name="Mariano Genovesi" userId="03bce074-58c7-4ba3-b8d4-b8475313248e" providerId="ADAL" clId="{08E8E58E-6072-4D01-A333-5C479F98A2EF}" dt="2024-06-04T18:44:27.250" v="2526" actId="26606"/>
          <ac:spMkLst>
            <pc:docMk/>
            <pc:sldMk cId="2589125976" sldId="413"/>
            <ac:spMk id="33" creationId="{38FAA1A1-D861-433F-88FA-1E9D6FD31D11}"/>
          </ac:spMkLst>
        </pc:spChg>
        <pc:spChg chg="add">
          <ac:chgData name="Mariano Genovesi" userId="03bce074-58c7-4ba3-b8d4-b8475313248e" providerId="ADAL" clId="{08E8E58E-6072-4D01-A333-5C479F98A2EF}" dt="2024-06-04T18:44:27.250" v="2526" actId="26606"/>
          <ac:spMkLst>
            <pc:docMk/>
            <pc:sldMk cId="2589125976" sldId="413"/>
            <ac:spMk id="35" creationId="{8D71EDA1-87BF-4D5D-AB79-F346FD19278A}"/>
          </ac:spMkLst>
        </pc:spChg>
      </pc:sldChg>
      <pc:sldChg chg="addSp delSp modSp add mod">
        <pc:chgData name="Mariano Genovesi" userId="03bce074-58c7-4ba3-b8d4-b8475313248e" providerId="ADAL" clId="{08E8E58E-6072-4D01-A333-5C479F98A2EF}" dt="2024-06-04T18:44:38.343" v="2527" actId="26606"/>
        <pc:sldMkLst>
          <pc:docMk/>
          <pc:sldMk cId="2956576298" sldId="414"/>
        </pc:sldMkLst>
        <pc:spChg chg="add del mod">
          <ac:chgData name="Mariano Genovesi" userId="03bce074-58c7-4ba3-b8d4-b8475313248e" providerId="ADAL" clId="{08E8E58E-6072-4D01-A333-5C479F98A2EF}" dt="2024-06-04T18:41:48.931" v="2497" actId="478"/>
          <ac:spMkLst>
            <pc:docMk/>
            <pc:sldMk cId="2956576298" sldId="414"/>
            <ac:spMk id="3" creationId="{21505F4E-4DFC-611D-AC71-5728B769AC6F}"/>
          </ac:spMkLst>
        </pc:spChg>
        <pc:spChg chg="mod">
          <ac:chgData name="Mariano Genovesi" userId="03bce074-58c7-4ba3-b8d4-b8475313248e" providerId="ADAL" clId="{08E8E58E-6072-4D01-A333-5C479F98A2EF}" dt="2024-06-04T18:44:38.343" v="2527" actId="26606"/>
          <ac:spMkLst>
            <pc:docMk/>
            <pc:sldMk cId="2956576298" sldId="414"/>
            <ac:spMk id="4" creationId="{9FB459E2-D562-CCFA-2568-DC03D2EAC375}"/>
          </ac:spMkLst>
        </pc:spChg>
        <pc:spChg chg="mod">
          <ac:chgData name="Mariano Genovesi" userId="03bce074-58c7-4ba3-b8d4-b8475313248e" providerId="ADAL" clId="{08E8E58E-6072-4D01-A333-5C479F98A2EF}" dt="2024-06-04T18:44:38.343" v="2527" actId="26606"/>
          <ac:spMkLst>
            <pc:docMk/>
            <pc:sldMk cId="2956576298" sldId="414"/>
            <ac:spMk id="5" creationId="{31ADE625-CFBD-A295-A8A1-8C7314FCAB48}"/>
          </ac:spMkLst>
        </pc:spChg>
        <pc:spChg chg="del mod">
          <ac:chgData name="Mariano Genovesi" userId="03bce074-58c7-4ba3-b8d4-b8475313248e" providerId="ADAL" clId="{08E8E58E-6072-4D01-A333-5C479F98A2EF}" dt="2024-06-04T18:28:09.572" v="2359"/>
          <ac:spMkLst>
            <pc:docMk/>
            <pc:sldMk cId="2956576298" sldId="414"/>
            <ac:spMk id="6" creationId="{F001B235-3028-D389-B304-F2AE1E2CC6D9}"/>
          </ac:spMkLst>
        </pc:spChg>
        <pc:spChg chg="add del">
          <ac:chgData name="Mariano Genovesi" userId="03bce074-58c7-4ba3-b8d4-b8475313248e" providerId="ADAL" clId="{08E8E58E-6072-4D01-A333-5C479F98A2EF}" dt="2024-06-04T18:41:18.790" v="2447" actId="22"/>
          <ac:spMkLst>
            <pc:docMk/>
            <pc:sldMk cId="2956576298" sldId="414"/>
            <ac:spMk id="7" creationId="{AF0F3BDE-64C0-5F31-D1DC-3FA210B62A10}"/>
          </ac:spMkLst>
        </pc:spChg>
        <pc:spChg chg="del">
          <ac:chgData name="Mariano Genovesi" userId="03bce074-58c7-4ba3-b8d4-b8475313248e" providerId="ADAL" clId="{08E8E58E-6072-4D01-A333-5C479F98A2EF}" dt="2024-06-04T18:44:38.343" v="2527" actId="26606"/>
          <ac:spMkLst>
            <pc:docMk/>
            <pc:sldMk cId="2956576298" sldId="414"/>
            <ac:spMk id="10" creationId="{1B15ED52-F352-441B-82BF-E0EA34836D08}"/>
          </ac:spMkLst>
        </pc:spChg>
        <pc:spChg chg="del">
          <ac:chgData name="Mariano Genovesi" userId="03bce074-58c7-4ba3-b8d4-b8475313248e" providerId="ADAL" clId="{08E8E58E-6072-4D01-A333-5C479F98A2EF}" dt="2024-06-04T18:44:38.343" v="2527" actId="26606"/>
          <ac:spMkLst>
            <pc:docMk/>
            <pc:sldMk cId="2956576298" sldId="414"/>
            <ac:spMk id="12" creationId="{3B2E3793-BFE6-45A2-9B7B-E18844431C99}"/>
          </ac:spMkLst>
        </pc:spChg>
        <pc:spChg chg="del">
          <ac:chgData name="Mariano Genovesi" userId="03bce074-58c7-4ba3-b8d4-b8475313248e" providerId="ADAL" clId="{08E8E58E-6072-4D01-A333-5C479F98A2EF}" dt="2024-06-04T18:44:38.343" v="2527" actId="26606"/>
          <ac:spMkLst>
            <pc:docMk/>
            <pc:sldMk cId="2956576298" sldId="414"/>
            <ac:spMk id="14" creationId="{BC4C4868-CB8F-4AF9-9CDB-8108F2C19B67}"/>
          </ac:spMkLst>
        </pc:spChg>
        <pc:spChg chg="del">
          <ac:chgData name="Mariano Genovesi" userId="03bce074-58c7-4ba3-b8d4-b8475313248e" providerId="ADAL" clId="{08E8E58E-6072-4D01-A333-5C479F98A2EF}" dt="2024-06-04T18:44:38.343" v="2527" actId="26606"/>
          <ac:spMkLst>
            <pc:docMk/>
            <pc:sldMk cId="2956576298" sldId="414"/>
            <ac:spMk id="16" creationId="{375E0459-6403-40CD-989D-56A4407CA12E}"/>
          </ac:spMkLst>
        </pc:spChg>
        <pc:spChg chg="del">
          <ac:chgData name="Mariano Genovesi" userId="03bce074-58c7-4ba3-b8d4-b8475313248e" providerId="ADAL" clId="{08E8E58E-6072-4D01-A333-5C479F98A2EF}" dt="2024-06-04T18:44:38.343" v="2527" actId="26606"/>
          <ac:spMkLst>
            <pc:docMk/>
            <pc:sldMk cId="2956576298" sldId="414"/>
            <ac:spMk id="18" creationId="{53E5B1A8-3AC9-4BD1-9BBC-78CA94F2D1BA}"/>
          </ac:spMkLst>
        </pc:spChg>
        <pc:spChg chg="add">
          <ac:chgData name="Mariano Genovesi" userId="03bce074-58c7-4ba3-b8d4-b8475313248e" providerId="ADAL" clId="{08E8E58E-6072-4D01-A333-5C479F98A2EF}" dt="2024-06-04T18:44:38.343" v="2527" actId="26606"/>
          <ac:spMkLst>
            <pc:docMk/>
            <pc:sldMk cId="2956576298" sldId="414"/>
            <ac:spMk id="23" creationId="{09588DA8-065E-4F6F-8EFD-43104AB2E0CF}"/>
          </ac:spMkLst>
        </pc:spChg>
        <pc:spChg chg="add">
          <ac:chgData name="Mariano Genovesi" userId="03bce074-58c7-4ba3-b8d4-b8475313248e" providerId="ADAL" clId="{08E8E58E-6072-4D01-A333-5C479F98A2EF}" dt="2024-06-04T18:44:38.343" v="2527" actId="26606"/>
          <ac:spMkLst>
            <pc:docMk/>
            <pc:sldMk cId="2956576298" sldId="414"/>
            <ac:spMk id="25" creationId="{C4285719-470E-454C-AF62-8323075F1F5B}"/>
          </ac:spMkLst>
        </pc:spChg>
        <pc:spChg chg="add">
          <ac:chgData name="Mariano Genovesi" userId="03bce074-58c7-4ba3-b8d4-b8475313248e" providerId="ADAL" clId="{08E8E58E-6072-4D01-A333-5C479F98A2EF}" dt="2024-06-04T18:44:38.343" v="2527" actId="26606"/>
          <ac:spMkLst>
            <pc:docMk/>
            <pc:sldMk cId="2956576298" sldId="414"/>
            <ac:spMk id="27" creationId="{CD9FE4EF-C4D8-49A0-B2FF-81D8DB7D8A24}"/>
          </ac:spMkLst>
        </pc:spChg>
        <pc:spChg chg="add">
          <ac:chgData name="Mariano Genovesi" userId="03bce074-58c7-4ba3-b8d4-b8475313248e" providerId="ADAL" clId="{08E8E58E-6072-4D01-A333-5C479F98A2EF}" dt="2024-06-04T18:44:38.343" v="2527" actId="26606"/>
          <ac:spMkLst>
            <pc:docMk/>
            <pc:sldMk cId="2956576298" sldId="414"/>
            <ac:spMk id="29" creationId="{4300840D-0A0B-4512-BACA-B439D5B9C57C}"/>
          </ac:spMkLst>
        </pc:spChg>
        <pc:spChg chg="add">
          <ac:chgData name="Mariano Genovesi" userId="03bce074-58c7-4ba3-b8d4-b8475313248e" providerId="ADAL" clId="{08E8E58E-6072-4D01-A333-5C479F98A2EF}" dt="2024-06-04T18:44:38.343" v="2527" actId="26606"/>
          <ac:spMkLst>
            <pc:docMk/>
            <pc:sldMk cId="2956576298" sldId="414"/>
            <ac:spMk id="31" creationId="{D2B78728-A580-49A7-84F9-6EF6F583ADE0}"/>
          </ac:spMkLst>
        </pc:spChg>
        <pc:spChg chg="add">
          <ac:chgData name="Mariano Genovesi" userId="03bce074-58c7-4ba3-b8d4-b8475313248e" providerId="ADAL" clId="{08E8E58E-6072-4D01-A333-5C479F98A2EF}" dt="2024-06-04T18:44:38.343" v="2527" actId="26606"/>
          <ac:spMkLst>
            <pc:docMk/>
            <pc:sldMk cId="2956576298" sldId="414"/>
            <ac:spMk id="33" creationId="{38FAA1A1-D861-433F-88FA-1E9D6FD31D11}"/>
          </ac:spMkLst>
        </pc:spChg>
        <pc:spChg chg="add">
          <ac:chgData name="Mariano Genovesi" userId="03bce074-58c7-4ba3-b8d4-b8475313248e" providerId="ADAL" clId="{08E8E58E-6072-4D01-A333-5C479F98A2EF}" dt="2024-06-04T18:44:38.343" v="2527" actId="26606"/>
          <ac:spMkLst>
            <pc:docMk/>
            <pc:sldMk cId="2956576298" sldId="414"/>
            <ac:spMk id="35" creationId="{8D71EDA1-87BF-4D5D-AB79-F346FD19278A}"/>
          </ac:spMkLst>
        </pc:spChg>
      </pc:sldChg>
      <pc:sldChg chg="addSp delSp modSp add mod">
        <pc:chgData name="Mariano Genovesi" userId="03bce074-58c7-4ba3-b8d4-b8475313248e" providerId="ADAL" clId="{08E8E58E-6072-4D01-A333-5C479F98A2EF}" dt="2024-06-04T18:44:42.259" v="2528" actId="26606"/>
        <pc:sldMkLst>
          <pc:docMk/>
          <pc:sldMk cId="2986602933" sldId="415"/>
        </pc:sldMkLst>
        <pc:spChg chg="del mod">
          <ac:chgData name="Mariano Genovesi" userId="03bce074-58c7-4ba3-b8d4-b8475313248e" providerId="ADAL" clId="{08E8E58E-6072-4D01-A333-5C479F98A2EF}" dt="2024-06-04T18:42:25.957" v="2503" actId="478"/>
          <ac:spMkLst>
            <pc:docMk/>
            <pc:sldMk cId="2986602933" sldId="415"/>
            <ac:spMk id="3" creationId="{21505F4E-4DFC-611D-AC71-5728B769AC6F}"/>
          </ac:spMkLst>
        </pc:spChg>
        <pc:spChg chg="mod">
          <ac:chgData name="Mariano Genovesi" userId="03bce074-58c7-4ba3-b8d4-b8475313248e" providerId="ADAL" clId="{08E8E58E-6072-4D01-A333-5C479F98A2EF}" dt="2024-06-04T18:44:42.259" v="2528" actId="26606"/>
          <ac:spMkLst>
            <pc:docMk/>
            <pc:sldMk cId="2986602933" sldId="415"/>
            <ac:spMk id="4" creationId="{9FB459E2-D562-CCFA-2568-DC03D2EAC375}"/>
          </ac:spMkLst>
        </pc:spChg>
        <pc:spChg chg="mod">
          <ac:chgData name="Mariano Genovesi" userId="03bce074-58c7-4ba3-b8d4-b8475313248e" providerId="ADAL" clId="{08E8E58E-6072-4D01-A333-5C479F98A2EF}" dt="2024-06-04T18:44:42.259" v="2528" actId="26606"/>
          <ac:spMkLst>
            <pc:docMk/>
            <pc:sldMk cId="2986602933" sldId="415"/>
            <ac:spMk id="5" creationId="{31ADE625-CFBD-A295-A8A1-8C7314FCAB48}"/>
          </ac:spMkLst>
        </pc:spChg>
        <pc:spChg chg="del mod">
          <ac:chgData name="Mariano Genovesi" userId="03bce074-58c7-4ba3-b8d4-b8475313248e" providerId="ADAL" clId="{08E8E58E-6072-4D01-A333-5C479F98A2EF}" dt="2024-06-04T18:28:17.846" v="2366"/>
          <ac:spMkLst>
            <pc:docMk/>
            <pc:sldMk cId="2986602933" sldId="415"/>
            <ac:spMk id="6" creationId="{F001B235-3028-D389-B304-F2AE1E2CC6D9}"/>
          </ac:spMkLst>
        </pc:spChg>
        <pc:spChg chg="del">
          <ac:chgData name="Mariano Genovesi" userId="03bce074-58c7-4ba3-b8d4-b8475313248e" providerId="ADAL" clId="{08E8E58E-6072-4D01-A333-5C479F98A2EF}" dt="2024-06-04T18:44:42.259" v="2528" actId="26606"/>
          <ac:spMkLst>
            <pc:docMk/>
            <pc:sldMk cId="2986602933" sldId="415"/>
            <ac:spMk id="10" creationId="{1B15ED52-F352-441B-82BF-E0EA34836D08}"/>
          </ac:spMkLst>
        </pc:spChg>
        <pc:spChg chg="del">
          <ac:chgData name="Mariano Genovesi" userId="03bce074-58c7-4ba3-b8d4-b8475313248e" providerId="ADAL" clId="{08E8E58E-6072-4D01-A333-5C479F98A2EF}" dt="2024-06-04T18:44:42.259" v="2528" actId="26606"/>
          <ac:spMkLst>
            <pc:docMk/>
            <pc:sldMk cId="2986602933" sldId="415"/>
            <ac:spMk id="12" creationId="{3B2E3793-BFE6-45A2-9B7B-E18844431C99}"/>
          </ac:spMkLst>
        </pc:spChg>
        <pc:spChg chg="del">
          <ac:chgData name="Mariano Genovesi" userId="03bce074-58c7-4ba3-b8d4-b8475313248e" providerId="ADAL" clId="{08E8E58E-6072-4D01-A333-5C479F98A2EF}" dt="2024-06-04T18:44:42.259" v="2528" actId="26606"/>
          <ac:spMkLst>
            <pc:docMk/>
            <pc:sldMk cId="2986602933" sldId="415"/>
            <ac:spMk id="14" creationId="{BC4C4868-CB8F-4AF9-9CDB-8108F2C19B67}"/>
          </ac:spMkLst>
        </pc:spChg>
        <pc:spChg chg="del">
          <ac:chgData name="Mariano Genovesi" userId="03bce074-58c7-4ba3-b8d4-b8475313248e" providerId="ADAL" clId="{08E8E58E-6072-4D01-A333-5C479F98A2EF}" dt="2024-06-04T18:44:42.259" v="2528" actId="26606"/>
          <ac:spMkLst>
            <pc:docMk/>
            <pc:sldMk cId="2986602933" sldId="415"/>
            <ac:spMk id="16" creationId="{375E0459-6403-40CD-989D-56A4407CA12E}"/>
          </ac:spMkLst>
        </pc:spChg>
        <pc:spChg chg="del">
          <ac:chgData name="Mariano Genovesi" userId="03bce074-58c7-4ba3-b8d4-b8475313248e" providerId="ADAL" clId="{08E8E58E-6072-4D01-A333-5C479F98A2EF}" dt="2024-06-04T18:44:42.259" v="2528" actId="26606"/>
          <ac:spMkLst>
            <pc:docMk/>
            <pc:sldMk cId="2986602933" sldId="415"/>
            <ac:spMk id="18" creationId="{53E5B1A8-3AC9-4BD1-9BBC-78CA94F2D1BA}"/>
          </ac:spMkLst>
        </pc:spChg>
        <pc:spChg chg="add">
          <ac:chgData name="Mariano Genovesi" userId="03bce074-58c7-4ba3-b8d4-b8475313248e" providerId="ADAL" clId="{08E8E58E-6072-4D01-A333-5C479F98A2EF}" dt="2024-06-04T18:44:42.259" v="2528" actId="26606"/>
          <ac:spMkLst>
            <pc:docMk/>
            <pc:sldMk cId="2986602933" sldId="415"/>
            <ac:spMk id="23" creationId="{09588DA8-065E-4F6F-8EFD-43104AB2E0CF}"/>
          </ac:spMkLst>
        </pc:spChg>
        <pc:spChg chg="add">
          <ac:chgData name="Mariano Genovesi" userId="03bce074-58c7-4ba3-b8d4-b8475313248e" providerId="ADAL" clId="{08E8E58E-6072-4D01-A333-5C479F98A2EF}" dt="2024-06-04T18:44:42.259" v="2528" actId="26606"/>
          <ac:spMkLst>
            <pc:docMk/>
            <pc:sldMk cId="2986602933" sldId="415"/>
            <ac:spMk id="25" creationId="{C4285719-470E-454C-AF62-8323075F1F5B}"/>
          </ac:spMkLst>
        </pc:spChg>
        <pc:spChg chg="add">
          <ac:chgData name="Mariano Genovesi" userId="03bce074-58c7-4ba3-b8d4-b8475313248e" providerId="ADAL" clId="{08E8E58E-6072-4D01-A333-5C479F98A2EF}" dt="2024-06-04T18:44:42.259" v="2528" actId="26606"/>
          <ac:spMkLst>
            <pc:docMk/>
            <pc:sldMk cId="2986602933" sldId="415"/>
            <ac:spMk id="27" creationId="{CD9FE4EF-C4D8-49A0-B2FF-81D8DB7D8A24}"/>
          </ac:spMkLst>
        </pc:spChg>
        <pc:spChg chg="add">
          <ac:chgData name="Mariano Genovesi" userId="03bce074-58c7-4ba3-b8d4-b8475313248e" providerId="ADAL" clId="{08E8E58E-6072-4D01-A333-5C479F98A2EF}" dt="2024-06-04T18:44:42.259" v="2528" actId="26606"/>
          <ac:spMkLst>
            <pc:docMk/>
            <pc:sldMk cId="2986602933" sldId="415"/>
            <ac:spMk id="29" creationId="{4300840D-0A0B-4512-BACA-B439D5B9C57C}"/>
          </ac:spMkLst>
        </pc:spChg>
        <pc:spChg chg="add">
          <ac:chgData name="Mariano Genovesi" userId="03bce074-58c7-4ba3-b8d4-b8475313248e" providerId="ADAL" clId="{08E8E58E-6072-4D01-A333-5C479F98A2EF}" dt="2024-06-04T18:44:42.259" v="2528" actId="26606"/>
          <ac:spMkLst>
            <pc:docMk/>
            <pc:sldMk cId="2986602933" sldId="415"/>
            <ac:spMk id="31" creationId="{D2B78728-A580-49A7-84F9-6EF6F583ADE0}"/>
          </ac:spMkLst>
        </pc:spChg>
        <pc:spChg chg="add">
          <ac:chgData name="Mariano Genovesi" userId="03bce074-58c7-4ba3-b8d4-b8475313248e" providerId="ADAL" clId="{08E8E58E-6072-4D01-A333-5C479F98A2EF}" dt="2024-06-04T18:44:42.259" v="2528" actId="26606"/>
          <ac:spMkLst>
            <pc:docMk/>
            <pc:sldMk cId="2986602933" sldId="415"/>
            <ac:spMk id="33" creationId="{38FAA1A1-D861-433F-88FA-1E9D6FD31D11}"/>
          </ac:spMkLst>
        </pc:spChg>
        <pc:spChg chg="add">
          <ac:chgData name="Mariano Genovesi" userId="03bce074-58c7-4ba3-b8d4-b8475313248e" providerId="ADAL" clId="{08E8E58E-6072-4D01-A333-5C479F98A2EF}" dt="2024-06-04T18:44:42.259" v="2528" actId="26606"/>
          <ac:spMkLst>
            <pc:docMk/>
            <pc:sldMk cId="2986602933" sldId="415"/>
            <ac:spMk id="35" creationId="{8D71EDA1-87BF-4D5D-AB79-F346FD19278A}"/>
          </ac:spMkLst>
        </pc:spChg>
      </pc:sldChg>
      <pc:sldChg chg="addSp delSp modSp add mod">
        <pc:chgData name="Mariano Genovesi" userId="03bce074-58c7-4ba3-b8d4-b8475313248e" providerId="ADAL" clId="{08E8E58E-6072-4D01-A333-5C479F98A2EF}" dt="2024-06-04T18:44:46.567" v="2529" actId="26606"/>
        <pc:sldMkLst>
          <pc:docMk/>
          <pc:sldMk cId="3394508216" sldId="416"/>
        </pc:sldMkLst>
        <pc:spChg chg="del mod">
          <ac:chgData name="Mariano Genovesi" userId="03bce074-58c7-4ba3-b8d4-b8475313248e" providerId="ADAL" clId="{08E8E58E-6072-4D01-A333-5C479F98A2EF}" dt="2024-06-04T18:43:29.333" v="2515" actId="478"/>
          <ac:spMkLst>
            <pc:docMk/>
            <pc:sldMk cId="3394508216" sldId="416"/>
            <ac:spMk id="3" creationId="{21505F4E-4DFC-611D-AC71-5728B769AC6F}"/>
          </ac:spMkLst>
        </pc:spChg>
        <pc:spChg chg="mod">
          <ac:chgData name="Mariano Genovesi" userId="03bce074-58c7-4ba3-b8d4-b8475313248e" providerId="ADAL" clId="{08E8E58E-6072-4D01-A333-5C479F98A2EF}" dt="2024-06-04T18:44:46.567" v="2529" actId="26606"/>
          <ac:spMkLst>
            <pc:docMk/>
            <pc:sldMk cId="3394508216" sldId="416"/>
            <ac:spMk id="4" creationId="{9FB459E2-D562-CCFA-2568-DC03D2EAC375}"/>
          </ac:spMkLst>
        </pc:spChg>
        <pc:spChg chg="mod">
          <ac:chgData name="Mariano Genovesi" userId="03bce074-58c7-4ba3-b8d4-b8475313248e" providerId="ADAL" clId="{08E8E58E-6072-4D01-A333-5C479F98A2EF}" dt="2024-06-04T18:44:46.567" v="2529" actId="26606"/>
          <ac:spMkLst>
            <pc:docMk/>
            <pc:sldMk cId="3394508216" sldId="416"/>
            <ac:spMk id="5" creationId="{31ADE625-CFBD-A295-A8A1-8C7314FCAB48}"/>
          </ac:spMkLst>
        </pc:spChg>
        <pc:spChg chg="del mod">
          <ac:chgData name="Mariano Genovesi" userId="03bce074-58c7-4ba3-b8d4-b8475313248e" providerId="ADAL" clId="{08E8E58E-6072-4D01-A333-5C479F98A2EF}" dt="2024-06-04T18:28:27.050" v="2368" actId="478"/>
          <ac:spMkLst>
            <pc:docMk/>
            <pc:sldMk cId="3394508216" sldId="416"/>
            <ac:spMk id="6" creationId="{F001B235-3028-D389-B304-F2AE1E2CC6D9}"/>
          </ac:spMkLst>
        </pc:spChg>
        <pc:spChg chg="del">
          <ac:chgData name="Mariano Genovesi" userId="03bce074-58c7-4ba3-b8d4-b8475313248e" providerId="ADAL" clId="{08E8E58E-6072-4D01-A333-5C479F98A2EF}" dt="2024-06-04T18:44:46.567" v="2529" actId="26606"/>
          <ac:spMkLst>
            <pc:docMk/>
            <pc:sldMk cId="3394508216" sldId="416"/>
            <ac:spMk id="10" creationId="{1B15ED52-F352-441B-82BF-E0EA34836D08}"/>
          </ac:spMkLst>
        </pc:spChg>
        <pc:spChg chg="del">
          <ac:chgData name="Mariano Genovesi" userId="03bce074-58c7-4ba3-b8d4-b8475313248e" providerId="ADAL" clId="{08E8E58E-6072-4D01-A333-5C479F98A2EF}" dt="2024-06-04T18:44:46.567" v="2529" actId="26606"/>
          <ac:spMkLst>
            <pc:docMk/>
            <pc:sldMk cId="3394508216" sldId="416"/>
            <ac:spMk id="12" creationId="{3B2E3793-BFE6-45A2-9B7B-E18844431C99}"/>
          </ac:spMkLst>
        </pc:spChg>
        <pc:spChg chg="del">
          <ac:chgData name="Mariano Genovesi" userId="03bce074-58c7-4ba3-b8d4-b8475313248e" providerId="ADAL" clId="{08E8E58E-6072-4D01-A333-5C479F98A2EF}" dt="2024-06-04T18:44:46.567" v="2529" actId="26606"/>
          <ac:spMkLst>
            <pc:docMk/>
            <pc:sldMk cId="3394508216" sldId="416"/>
            <ac:spMk id="14" creationId="{BC4C4868-CB8F-4AF9-9CDB-8108F2C19B67}"/>
          </ac:spMkLst>
        </pc:spChg>
        <pc:spChg chg="del">
          <ac:chgData name="Mariano Genovesi" userId="03bce074-58c7-4ba3-b8d4-b8475313248e" providerId="ADAL" clId="{08E8E58E-6072-4D01-A333-5C479F98A2EF}" dt="2024-06-04T18:44:46.567" v="2529" actId="26606"/>
          <ac:spMkLst>
            <pc:docMk/>
            <pc:sldMk cId="3394508216" sldId="416"/>
            <ac:spMk id="16" creationId="{375E0459-6403-40CD-989D-56A4407CA12E}"/>
          </ac:spMkLst>
        </pc:spChg>
        <pc:spChg chg="del">
          <ac:chgData name="Mariano Genovesi" userId="03bce074-58c7-4ba3-b8d4-b8475313248e" providerId="ADAL" clId="{08E8E58E-6072-4D01-A333-5C479F98A2EF}" dt="2024-06-04T18:44:46.567" v="2529" actId="26606"/>
          <ac:spMkLst>
            <pc:docMk/>
            <pc:sldMk cId="3394508216" sldId="416"/>
            <ac:spMk id="18" creationId="{53E5B1A8-3AC9-4BD1-9BBC-78CA94F2D1BA}"/>
          </ac:spMkLst>
        </pc:spChg>
        <pc:spChg chg="add">
          <ac:chgData name="Mariano Genovesi" userId="03bce074-58c7-4ba3-b8d4-b8475313248e" providerId="ADAL" clId="{08E8E58E-6072-4D01-A333-5C479F98A2EF}" dt="2024-06-04T18:44:46.567" v="2529" actId="26606"/>
          <ac:spMkLst>
            <pc:docMk/>
            <pc:sldMk cId="3394508216" sldId="416"/>
            <ac:spMk id="23" creationId="{09588DA8-065E-4F6F-8EFD-43104AB2E0CF}"/>
          </ac:spMkLst>
        </pc:spChg>
        <pc:spChg chg="add">
          <ac:chgData name="Mariano Genovesi" userId="03bce074-58c7-4ba3-b8d4-b8475313248e" providerId="ADAL" clId="{08E8E58E-6072-4D01-A333-5C479F98A2EF}" dt="2024-06-04T18:44:46.567" v="2529" actId="26606"/>
          <ac:spMkLst>
            <pc:docMk/>
            <pc:sldMk cId="3394508216" sldId="416"/>
            <ac:spMk id="25" creationId="{C4285719-470E-454C-AF62-8323075F1F5B}"/>
          </ac:spMkLst>
        </pc:spChg>
        <pc:spChg chg="add">
          <ac:chgData name="Mariano Genovesi" userId="03bce074-58c7-4ba3-b8d4-b8475313248e" providerId="ADAL" clId="{08E8E58E-6072-4D01-A333-5C479F98A2EF}" dt="2024-06-04T18:44:46.567" v="2529" actId="26606"/>
          <ac:spMkLst>
            <pc:docMk/>
            <pc:sldMk cId="3394508216" sldId="416"/>
            <ac:spMk id="27" creationId="{CD9FE4EF-C4D8-49A0-B2FF-81D8DB7D8A24}"/>
          </ac:spMkLst>
        </pc:spChg>
        <pc:spChg chg="add">
          <ac:chgData name="Mariano Genovesi" userId="03bce074-58c7-4ba3-b8d4-b8475313248e" providerId="ADAL" clId="{08E8E58E-6072-4D01-A333-5C479F98A2EF}" dt="2024-06-04T18:44:46.567" v="2529" actId="26606"/>
          <ac:spMkLst>
            <pc:docMk/>
            <pc:sldMk cId="3394508216" sldId="416"/>
            <ac:spMk id="29" creationId="{4300840D-0A0B-4512-BACA-B439D5B9C57C}"/>
          </ac:spMkLst>
        </pc:spChg>
        <pc:spChg chg="add">
          <ac:chgData name="Mariano Genovesi" userId="03bce074-58c7-4ba3-b8d4-b8475313248e" providerId="ADAL" clId="{08E8E58E-6072-4D01-A333-5C479F98A2EF}" dt="2024-06-04T18:44:46.567" v="2529" actId="26606"/>
          <ac:spMkLst>
            <pc:docMk/>
            <pc:sldMk cId="3394508216" sldId="416"/>
            <ac:spMk id="31" creationId="{D2B78728-A580-49A7-84F9-6EF6F583ADE0}"/>
          </ac:spMkLst>
        </pc:spChg>
        <pc:spChg chg="add">
          <ac:chgData name="Mariano Genovesi" userId="03bce074-58c7-4ba3-b8d4-b8475313248e" providerId="ADAL" clId="{08E8E58E-6072-4D01-A333-5C479F98A2EF}" dt="2024-06-04T18:44:46.567" v="2529" actId="26606"/>
          <ac:spMkLst>
            <pc:docMk/>
            <pc:sldMk cId="3394508216" sldId="416"/>
            <ac:spMk id="33" creationId="{38FAA1A1-D861-433F-88FA-1E9D6FD31D11}"/>
          </ac:spMkLst>
        </pc:spChg>
        <pc:spChg chg="add">
          <ac:chgData name="Mariano Genovesi" userId="03bce074-58c7-4ba3-b8d4-b8475313248e" providerId="ADAL" clId="{08E8E58E-6072-4D01-A333-5C479F98A2EF}" dt="2024-06-04T18:44:46.567" v="2529" actId="26606"/>
          <ac:spMkLst>
            <pc:docMk/>
            <pc:sldMk cId="3394508216" sldId="416"/>
            <ac:spMk id="35" creationId="{8D71EDA1-87BF-4D5D-AB79-F346FD19278A}"/>
          </ac:spMkLst>
        </pc:spChg>
      </pc:sldChg>
      <pc:sldChg chg="addSp delSp modSp add mod">
        <pc:chgData name="Mariano Genovesi" userId="03bce074-58c7-4ba3-b8d4-b8475313248e" providerId="ADAL" clId="{08E8E58E-6072-4D01-A333-5C479F98A2EF}" dt="2024-06-04T18:35:45.840" v="2381" actId="26606"/>
        <pc:sldMkLst>
          <pc:docMk/>
          <pc:sldMk cId="699956246" sldId="417"/>
        </pc:sldMkLst>
        <pc:spChg chg="mod">
          <ac:chgData name="Mariano Genovesi" userId="03bce074-58c7-4ba3-b8d4-b8475313248e" providerId="ADAL" clId="{08E8E58E-6072-4D01-A333-5C479F98A2EF}" dt="2024-06-04T18:35:45.840" v="2381" actId="26606"/>
          <ac:spMkLst>
            <pc:docMk/>
            <pc:sldMk cId="699956246" sldId="417"/>
            <ac:spMk id="4" creationId="{9FB459E2-D562-CCFA-2568-DC03D2EAC375}"/>
          </ac:spMkLst>
        </pc:spChg>
        <pc:spChg chg="mod">
          <ac:chgData name="Mariano Genovesi" userId="03bce074-58c7-4ba3-b8d4-b8475313248e" providerId="ADAL" clId="{08E8E58E-6072-4D01-A333-5C479F98A2EF}" dt="2024-06-04T18:35:45.840" v="2381" actId="26606"/>
          <ac:spMkLst>
            <pc:docMk/>
            <pc:sldMk cId="699956246" sldId="417"/>
            <ac:spMk id="5" creationId="{31ADE625-CFBD-A295-A8A1-8C7314FCAB48}"/>
          </ac:spMkLst>
        </pc:spChg>
        <pc:spChg chg="del">
          <ac:chgData name="Mariano Genovesi" userId="03bce074-58c7-4ba3-b8d4-b8475313248e" providerId="ADAL" clId="{08E8E58E-6072-4D01-A333-5C479F98A2EF}" dt="2024-06-04T18:35:45.840" v="2381" actId="26606"/>
          <ac:spMkLst>
            <pc:docMk/>
            <pc:sldMk cId="699956246" sldId="417"/>
            <ac:spMk id="10" creationId="{1B15ED52-F352-441B-82BF-E0EA34836D08}"/>
          </ac:spMkLst>
        </pc:spChg>
        <pc:spChg chg="del">
          <ac:chgData name="Mariano Genovesi" userId="03bce074-58c7-4ba3-b8d4-b8475313248e" providerId="ADAL" clId="{08E8E58E-6072-4D01-A333-5C479F98A2EF}" dt="2024-06-04T18:35:45.840" v="2381" actId="26606"/>
          <ac:spMkLst>
            <pc:docMk/>
            <pc:sldMk cId="699956246" sldId="417"/>
            <ac:spMk id="12" creationId="{3B2E3793-BFE6-45A2-9B7B-E18844431C99}"/>
          </ac:spMkLst>
        </pc:spChg>
        <pc:spChg chg="del">
          <ac:chgData name="Mariano Genovesi" userId="03bce074-58c7-4ba3-b8d4-b8475313248e" providerId="ADAL" clId="{08E8E58E-6072-4D01-A333-5C479F98A2EF}" dt="2024-06-04T18:35:45.840" v="2381" actId="26606"/>
          <ac:spMkLst>
            <pc:docMk/>
            <pc:sldMk cId="699956246" sldId="417"/>
            <ac:spMk id="14" creationId="{BC4C4868-CB8F-4AF9-9CDB-8108F2C19B67}"/>
          </ac:spMkLst>
        </pc:spChg>
        <pc:spChg chg="del">
          <ac:chgData name="Mariano Genovesi" userId="03bce074-58c7-4ba3-b8d4-b8475313248e" providerId="ADAL" clId="{08E8E58E-6072-4D01-A333-5C479F98A2EF}" dt="2024-06-04T18:35:45.840" v="2381" actId="26606"/>
          <ac:spMkLst>
            <pc:docMk/>
            <pc:sldMk cId="699956246" sldId="417"/>
            <ac:spMk id="16" creationId="{375E0459-6403-40CD-989D-56A4407CA12E}"/>
          </ac:spMkLst>
        </pc:spChg>
        <pc:spChg chg="del">
          <ac:chgData name="Mariano Genovesi" userId="03bce074-58c7-4ba3-b8d4-b8475313248e" providerId="ADAL" clId="{08E8E58E-6072-4D01-A333-5C479F98A2EF}" dt="2024-06-04T18:35:45.840" v="2381" actId="26606"/>
          <ac:spMkLst>
            <pc:docMk/>
            <pc:sldMk cId="699956246" sldId="417"/>
            <ac:spMk id="18" creationId="{53E5B1A8-3AC9-4BD1-9BBC-78CA94F2D1BA}"/>
          </ac:spMkLst>
        </pc:spChg>
        <pc:spChg chg="add">
          <ac:chgData name="Mariano Genovesi" userId="03bce074-58c7-4ba3-b8d4-b8475313248e" providerId="ADAL" clId="{08E8E58E-6072-4D01-A333-5C479F98A2EF}" dt="2024-06-04T18:35:45.840" v="2381" actId="26606"/>
          <ac:spMkLst>
            <pc:docMk/>
            <pc:sldMk cId="699956246" sldId="417"/>
            <ac:spMk id="23" creationId="{09588DA8-065E-4F6F-8EFD-43104AB2E0CF}"/>
          </ac:spMkLst>
        </pc:spChg>
        <pc:spChg chg="add">
          <ac:chgData name="Mariano Genovesi" userId="03bce074-58c7-4ba3-b8d4-b8475313248e" providerId="ADAL" clId="{08E8E58E-6072-4D01-A333-5C479F98A2EF}" dt="2024-06-04T18:35:45.840" v="2381" actId="26606"/>
          <ac:spMkLst>
            <pc:docMk/>
            <pc:sldMk cId="699956246" sldId="417"/>
            <ac:spMk id="25" creationId="{C4285719-470E-454C-AF62-8323075F1F5B}"/>
          </ac:spMkLst>
        </pc:spChg>
        <pc:spChg chg="add">
          <ac:chgData name="Mariano Genovesi" userId="03bce074-58c7-4ba3-b8d4-b8475313248e" providerId="ADAL" clId="{08E8E58E-6072-4D01-A333-5C479F98A2EF}" dt="2024-06-04T18:35:45.840" v="2381" actId="26606"/>
          <ac:spMkLst>
            <pc:docMk/>
            <pc:sldMk cId="699956246" sldId="417"/>
            <ac:spMk id="27" creationId="{CD9FE4EF-C4D8-49A0-B2FF-81D8DB7D8A24}"/>
          </ac:spMkLst>
        </pc:spChg>
        <pc:spChg chg="add">
          <ac:chgData name="Mariano Genovesi" userId="03bce074-58c7-4ba3-b8d4-b8475313248e" providerId="ADAL" clId="{08E8E58E-6072-4D01-A333-5C479F98A2EF}" dt="2024-06-04T18:35:45.840" v="2381" actId="26606"/>
          <ac:spMkLst>
            <pc:docMk/>
            <pc:sldMk cId="699956246" sldId="417"/>
            <ac:spMk id="29" creationId="{4300840D-0A0B-4512-BACA-B439D5B9C57C}"/>
          </ac:spMkLst>
        </pc:spChg>
        <pc:spChg chg="add">
          <ac:chgData name="Mariano Genovesi" userId="03bce074-58c7-4ba3-b8d4-b8475313248e" providerId="ADAL" clId="{08E8E58E-6072-4D01-A333-5C479F98A2EF}" dt="2024-06-04T18:35:45.840" v="2381" actId="26606"/>
          <ac:spMkLst>
            <pc:docMk/>
            <pc:sldMk cId="699956246" sldId="417"/>
            <ac:spMk id="31" creationId="{D2B78728-A580-49A7-84F9-6EF6F583ADE0}"/>
          </ac:spMkLst>
        </pc:spChg>
        <pc:spChg chg="add">
          <ac:chgData name="Mariano Genovesi" userId="03bce074-58c7-4ba3-b8d4-b8475313248e" providerId="ADAL" clId="{08E8E58E-6072-4D01-A333-5C479F98A2EF}" dt="2024-06-04T18:35:45.840" v="2381" actId="26606"/>
          <ac:spMkLst>
            <pc:docMk/>
            <pc:sldMk cId="699956246" sldId="417"/>
            <ac:spMk id="33" creationId="{38FAA1A1-D861-433F-88FA-1E9D6FD31D11}"/>
          </ac:spMkLst>
        </pc:spChg>
        <pc:spChg chg="add">
          <ac:chgData name="Mariano Genovesi" userId="03bce074-58c7-4ba3-b8d4-b8475313248e" providerId="ADAL" clId="{08E8E58E-6072-4D01-A333-5C479F98A2EF}" dt="2024-06-04T18:35:45.840" v="2381" actId="26606"/>
          <ac:spMkLst>
            <pc:docMk/>
            <pc:sldMk cId="699956246" sldId="417"/>
            <ac:spMk id="35" creationId="{8D71EDA1-87BF-4D5D-AB79-F346FD19278A}"/>
          </ac:spMkLst>
        </pc:spChg>
      </pc:sldChg>
      <pc:sldChg chg="addSp delSp modSp add mod">
        <pc:chgData name="Mariano Genovesi" userId="03bce074-58c7-4ba3-b8d4-b8475313248e" providerId="ADAL" clId="{08E8E58E-6072-4D01-A333-5C479F98A2EF}" dt="2024-06-04T18:35:53.211" v="2382" actId="26606"/>
        <pc:sldMkLst>
          <pc:docMk/>
          <pc:sldMk cId="988675368" sldId="418"/>
        </pc:sldMkLst>
        <pc:spChg chg="mod">
          <ac:chgData name="Mariano Genovesi" userId="03bce074-58c7-4ba3-b8d4-b8475313248e" providerId="ADAL" clId="{08E8E58E-6072-4D01-A333-5C479F98A2EF}" dt="2024-06-04T18:35:53.211" v="2382" actId="26606"/>
          <ac:spMkLst>
            <pc:docMk/>
            <pc:sldMk cId="988675368" sldId="418"/>
            <ac:spMk id="4" creationId="{9FB459E2-D562-CCFA-2568-DC03D2EAC375}"/>
          </ac:spMkLst>
        </pc:spChg>
        <pc:spChg chg="mod">
          <ac:chgData name="Mariano Genovesi" userId="03bce074-58c7-4ba3-b8d4-b8475313248e" providerId="ADAL" clId="{08E8E58E-6072-4D01-A333-5C479F98A2EF}" dt="2024-06-04T18:35:53.211" v="2382" actId="26606"/>
          <ac:spMkLst>
            <pc:docMk/>
            <pc:sldMk cId="988675368" sldId="418"/>
            <ac:spMk id="5" creationId="{31ADE625-CFBD-A295-A8A1-8C7314FCAB48}"/>
          </ac:spMkLst>
        </pc:spChg>
        <pc:spChg chg="del">
          <ac:chgData name="Mariano Genovesi" userId="03bce074-58c7-4ba3-b8d4-b8475313248e" providerId="ADAL" clId="{08E8E58E-6072-4D01-A333-5C479F98A2EF}" dt="2024-06-04T18:35:53.211" v="2382" actId="26606"/>
          <ac:spMkLst>
            <pc:docMk/>
            <pc:sldMk cId="988675368" sldId="418"/>
            <ac:spMk id="10" creationId="{1B15ED52-F352-441B-82BF-E0EA34836D08}"/>
          </ac:spMkLst>
        </pc:spChg>
        <pc:spChg chg="del">
          <ac:chgData name="Mariano Genovesi" userId="03bce074-58c7-4ba3-b8d4-b8475313248e" providerId="ADAL" clId="{08E8E58E-6072-4D01-A333-5C479F98A2EF}" dt="2024-06-04T18:35:53.211" v="2382" actId="26606"/>
          <ac:spMkLst>
            <pc:docMk/>
            <pc:sldMk cId="988675368" sldId="418"/>
            <ac:spMk id="12" creationId="{3B2E3793-BFE6-45A2-9B7B-E18844431C99}"/>
          </ac:spMkLst>
        </pc:spChg>
        <pc:spChg chg="del">
          <ac:chgData name="Mariano Genovesi" userId="03bce074-58c7-4ba3-b8d4-b8475313248e" providerId="ADAL" clId="{08E8E58E-6072-4D01-A333-5C479F98A2EF}" dt="2024-06-04T18:35:53.211" v="2382" actId="26606"/>
          <ac:spMkLst>
            <pc:docMk/>
            <pc:sldMk cId="988675368" sldId="418"/>
            <ac:spMk id="14" creationId="{BC4C4868-CB8F-4AF9-9CDB-8108F2C19B67}"/>
          </ac:spMkLst>
        </pc:spChg>
        <pc:spChg chg="del">
          <ac:chgData name="Mariano Genovesi" userId="03bce074-58c7-4ba3-b8d4-b8475313248e" providerId="ADAL" clId="{08E8E58E-6072-4D01-A333-5C479F98A2EF}" dt="2024-06-04T18:35:53.211" v="2382" actId="26606"/>
          <ac:spMkLst>
            <pc:docMk/>
            <pc:sldMk cId="988675368" sldId="418"/>
            <ac:spMk id="16" creationId="{375E0459-6403-40CD-989D-56A4407CA12E}"/>
          </ac:spMkLst>
        </pc:spChg>
        <pc:spChg chg="del">
          <ac:chgData name="Mariano Genovesi" userId="03bce074-58c7-4ba3-b8d4-b8475313248e" providerId="ADAL" clId="{08E8E58E-6072-4D01-A333-5C479F98A2EF}" dt="2024-06-04T18:35:53.211" v="2382" actId="26606"/>
          <ac:spMkLst>
            <pc:docMk/>
            <pc:sldMk cId="988675368" sldId="418"/>
            <ac:spMk id="18" creationId="{53E5B1A8-3AC9-4BD1-9BBC-78CA94F2D1BA}"/>
          </ac:spMkLst>
        </pc:spChg>
        <pc:spChg chg="add">
          <ac:chgData name="Mariano Genovesi" userId="03bce074-58c7-4ba3-b8d4-b8475313248e" providerId="ADAL" clId="{08E8E58E-6072-4D01-A333-5C479F98A2EF}" dt="2024-06-04T18:35:53.211" v="2382" actId="26606"/>
          <ac:spMkLst>
            <pc:docMk/>
            <pc:sldMk cId="988675368" sldId="418"/>
            <ac:spMk id="23" creationId="{09588DA8-065E-4F6F-8EFD-43104AB2E0CF}"/>
          </ac:spMkLst>
        </pc:spChg>
        <pc:spChg chg="add">
          <ac:chgData name="Mariano Genovesi" userId="03bce074-58c7-4ba3-b8d4-b8475313248e" providerId="ADAL" clId="{08E8E58E-6072-4D01-A333-5C479F98A2EF}" dt="2024-06-04T18:35:53.211" v="2382" actId="26606"/>
          <ac:spMkLst>
            <pc:docMk/>
            <pc:sldMk cId="988675368" sldId="418"/>
            <ac:spMk id="25" creationId="{C4285719-470E-454C-AF62-8323075F1F5B}"/>
          </ac:spMkLst>
        </pc:spChg>
        <pc:spChg chg="add">
          <ac:chgData name="Mariano Genovesi" userId="03bce074-58c7-4ba3-b8d4-b8475313248e" providerId="ADAL" clId="{08E8E58E-6072-4D01-A333-5C479F98A2EF}" dt="2024-06-04T18:35:53.211" v="2382" actId="26606"/>
          <ac:spMkLst>
            <pc:docMk/>
            <pc:sldMk cId="988675368" sldId="418"/>
            <ac:spMk id="27" creationId="{CD9FE4EF-C4D8-49A0-B2FF-81D8DB7D8A24}"/>
          </ac:spMkLst>
        </pc:spChg>
        <pc:spChg chg="add">
          <ac:chgData name="Mariano Genovesi" userId="03bce074-58c7-4ba3-b8d4-b8475313248e" providerId="ADAL" clId="{08E8E58E-6072-4D01-A333-5C479F98A2EF}" dt="2024-06-04T18:35:53.211" v="2382" actId="26606"/>
          <ac:spMkLst>
            <pc:docMk/>
            <pc:sldMk cId="988675368" sldId="418"/>
            <ac:spMk id="29" creationId="{4300840D-0A0B-4512-BACA-B439D5B9C57C}"/>
          </ac:spMkLst>
        </pc:spChg>
        <pc:spChg chg="add">
          <ac:chgData name="Mariano Genovesi" userId="03bce074-58c7-4ba3-b8d4-b8475313248e" providerId="ADAL" clId="{08E8E58E-6072-4D01-A333-5C479F98A2EF}" dt="2024-06-04T18:35:53.211" v="2382" actId="26606"/>
          <ac:spMkLst>
            <pc:docMk/>
            <pc:sldMk cId="988675368" sldId="418"/>
            <ac:spMk id="31" creationId="{D2B78728-A580-49A7-84F9-6EF6F583ADE0}"/>
          </ac:spMkLst>
        </pc:spChg>
        <pc:spChg chg="add">
          <ac:chgData name="Mariano Genovesi" userId="03bce074-58c7-4ba3-b8d4-b8475313248e" providerId="ADAL" clId="{08E8E58E-6072-4D01-A333-5C479F98A2EF}" dt="2024-06-04T18:35:53.211" v="2382" actId="26606"/>
          <ac:spMkLst>
            <pc:docMk/>
            <pc:sldMk cId="988675368" sldId="418"/>
            <ac:spMk id="33" creationId="{38FAA1A1-D861-433F-88FA-1E9D6FD31D11}"/>
          </ac:spMkLst>
        </pc:spChg>
        <pc:spChg chg="add">
          <ac:chgData name="Mariano Genovesi" userId="03bce074-58c7-4ba3-b8d4-b8475313248e" providerId="ADAL" clId="{08E8E58E-6072-4D01-A333-5C479F98A2EF}" dt="2024-06-04T18:35:53.211" v="2382" actId="26606"/>
          <ac:spMkLst>
            <pc:docMk/>
            <pc:sldMk cId="988675368" sldId="418"/>
            <ac:spMk id="35" creationId="{8D71EDA1-87BF-4D5D-AB79-F346FD19278A}"/>
          </ac:spMkLst>
        </pc:spChg>
      </pc:sldChg>
      <pc:sldChg chg="addSp delSp modSp add mod">
        <pc:chgData name="Mariano Genovesi" userId="03bce074-58c7-4ba3-b8d4-b8475313248e" providerId="ADAL" clId="{08E8E58E-6072-4D01-A333-5C479F98A2EF}" dt="2024-06-04T18:36:00.075" v="2383" actId="26606"/>
        <pc:sldMkLst>
          <pc:docMk/>
          <pc:sldMk cId="2558121922" sldId="419"/>
        </pc:sldMkLst>
        <pc:spChg chg="mod">
          <ac:chgData name="Mariano Genovesi" userId="03bce074-58c7-4ba3-b8d4-b8475313248e" providerId="ADAL" clId="{08E8E58E-6072-4D01-A333-5C479F98A2EF}" dt="2024-06-04T18:36:00.075" v="2383" actId="26606"/>
          <ac:spMkLst>
            <pc:docMk/>
            <pc:sldMk cId="2558121922" sldId="419"/>
            <ac:spMk id="4" creationId="{9FB459E2-D562-CCFA-2568-DC03D2EAC375}"/>
          </ac:spMkLst>
        </pc:spChg>
        <pc:spChg chg="mod">
          <ac:chgData name="Mariano Genovesi" userId="03bce074-58c7-4ba3-b8d4-b8475313248e" providerId="ADAL" clId="{08E8E58E-6072-4D01-A333-5C479F98A2EF}" dt="2024-06-04T18:36:00.075" v="2383" actId="26606"/>
          <ac:spMkLst>
            <pc:docMk/>
            <pc:sldMk cId="2558121922" sldId="419"/>
            <ac:spMk id="5" creationId="{31ADE625-CFBD-A295-A8A1-8C7314FCAB48}"/>
          </ac:spMkLst>
        </pc:spChg>
        <pc:spChg chg="del">
          <ac:chgData name="Mariano Genovesi" userId="03bce074-58c7-4ba3-b8d4-b8475313248e" providerId="ADAL" clId="{08E8E58E-6072-4D01-A333-5C479F98A2EF}" dt="2024-06-04T18:36:00.075" v="2383" actId="26606"/>
          <ac:spMkLst>
            <pc:docMk/>
            <pc:sldMk cId="2558121922" sldId="419"/>
            <ac:spMk id="10" creationId="{1B15ED52-F352-441B-82BF-E0EA34836D08}"/>
          </ac:spMkLst>
        </pc:spChg>
        <pc:spChg chg="del">
          <ac:chgData name="Mariano Genovesi" userId="03bce074-58c7-4ba3-b8d4-b8475313248e" providerId="ADAL" clId="{08E8E58E-6072-4D01-A333-5C479F98A2EF}" dt="2024-06-04T18:36:00.075" v="2383" actId="26606"/>
          <ac:spMkLst>
            <pc:docMk/>
            <pc:sldMk cId="2558121922" sldId="419"/>
            <ac:spMk id="12" creationId="{3B2E3793-BFE6-45A2-9B7B-E18844431C99}"/>
          </ac:spMkLst>
        </pc:spChg>
        <pc:spChg chg="del">
          <ac:chgData name="Mariano Genovesi" userId="03bce074-58c7-4ba3-b8d4-b8475313248e" providerId="ADAL" clId="{08E8E58E-6072-4D01-A333-5C479F98A2EF}" dt="2024-06-04T18:36:00.075" v="2383" actId="26606"/>
          <ac:spMkLst>
            <pc:docMk/>
            <pc:sldMk cId="2558121922" sldId="419"/>
            <ac:spMk id="14" creationId="{BC4C4868-CB8F-4AF9-9CDB-8108F2C19B67}"/>
          </ac:spMkLst>
        </pc:spChg>
        <pc:spChg chg="del">
          <ac:chgData name="Mariano Genovesi" userId="03bce074-58c7-4ba3-b8d4-b8475313248e" providerId="ADAL" clId="{08E8E58E-6072-4D01-A333-5C479F98A2EF}" dt="2024-06-04T18:36:00.075" v="2383" actId="26606"/>
          <ac:spMkLst>
            <pc:docMk/>
            <pc:sldMk cId="2558121922" sldId="419"/>
            <ac:spMk id="16" creationId="{375E0459-6403-40CD-989D-56A4407CA12E}"/>
          </ac:spMkLst>
        </pc:spChg>
        <pc:spChg chg="del">
          <ac:chgData name="Mariano Genovesi" userId="03bce074-58c7-4ba3-b8d4-b8475313248e" providerId="ADAL" clId="{08E8E58E-6072-4D01-A333-5C479F98A2EF}" dt="2024-06-04T18:36:00.075" v="2383" actId="26606"/>
          <ac:spMkLst>
            <pc:docMk/>
            <pc:sldMk cId="2558121922" sldId="419"/>
            <ac:spMk id="18" creationId="{53E5B1A8-3AC9-4BD1-9BBC-78CA94F2D1BA}"/>
          </ac:spMkLst>
        </pc:spChg>
        <pc:spChg chg="add">
          <ac:chgData name="Mariano Genovesi" userId="03bce074-58c7-4ba3-b8d4-b8475313248e" providerId="ADAL" clId="{08E8E58E-6072-4D01-A333-5C479F98A2EF}" dt="2024-06-04T18:36:00.075" v="2383" actId="26606"/>
          <ac:spMkLst>
            <pc:docMk/>
            <pc:sldMk cId="2558121922" sldId="419"/>
            <ac:spMk id="23" creationId="{09588DA8-065E-4F6F-8EFD-43104AB2E0CF}"/>
          </ac:spMkLst>
        </pc:spChg>
        <pc:spChg chg="add">
          <ac:chgData name="Mariano Genovesi" userId="03bce074-58c7-4ba3-b8d4-b8475313248e" providerId="ADAL" clId="{08E8E58E-6072-4D01-A333-5C479F98A2EF}" dt="2024-06-04T18:36:00.075" v="2383" actId="26606"/>
          <ac:spMkLst>
            <pc:docMk/>
            <pc:sldMk cId="2558121922" sldId="419"/>
            <ac:spMk id="25" creationId="{C4285719-470E-454C-AF62-8323075F1F5B}"/>
          </ac:spMkLst>
        </pc:spChg>
        <pc:spChg chg="add">
          <ac:chgData name="Mariano Genovesi" userId="03bce074-58c7-4ba3-b8d4-b8475313248e" providerId="ADAL" clId="{08E8E58E-6072-4D01-A333-5C479F98A2EF}" dt="2024-06-04T18:36:00.075" v="2383" actId="26606"/>
          <ac:spMkLst>
            <pc:docMk/>
            <pc:sldMk cId="2558121922" sldId="419"/>
            <ac:spMk id="27" creationId="{CD9FE4EF-C4D8-49A0-B2FF-81D8DB7D8A24}"/>
          </ac:spMkLst>
        </pc:spChg>
        <pc:spChg chg="add">
          <ac:chgData name="Mariano Genovesi" userId="03bce074-58c7-4ba3-b8d4-b8475313248e" providerId="ADAL" clId="{08E8E58E-6072-4D01-A333-5C479F98A2EF}" dt="2024-06-04T18:36:00.075" v="2383" actId="26606"/>
          <ac:spMkLst>
            <pc:docMk/>
            <pc:sldMk cId="2558121922" sldId="419"/>
            <ac:spMk id="29" creationId="{4300840D-0A0B-4512-BACA-B439D5B9C57C}"/>
          </ac:spMkLst>
        </pc:spChg>
        <pc:spChg chg="add">
          <ac:chgData name="Mariano Genovesi" userId="03bce074-58c7-4ba3-b8d4-b8475313248e" providerId="ADAL" clId="{08E8E58E-6072-4D01-A333-5C479F98A2EF}" dt="2024-06-04T18:36:00.075" v="2383" actId="26606"/>
          <ac:spMkLst>
            <pc:docMk/>
            <pc:sldMk cId="2558121922" sldId="419"/>
            <ac:spMk id="31" creationId="{D2B78728-A580-49A7-84F9-6EF6F583ADE0}"/>
          </ac:spMkLst>
        </pc:spChg>
        <pc:spChg chg="add">
          <ac:chgData name="Mariano Genovesi" userId="03bce074-58c7-4ba3-b8d4-b8475313248e" providerId="ADAL" clId="{08E8E58E-6072-4D01-A333-5C479F98A2EF}" dt="2024-06-04T18:36:00.075" v="2383" actId="26606"/>
          <ac:spMkLst>
            <pc:docMk/>
            <pc:sldMk cId="2558121922" sldId="419"/>
            <ac:spMk id="33" creationId="{38FAA1A1-D861-433F-88FA-1E9D6FD31D11}"/>
          </ac:spMkLst>
        </pc:spChg>
        <pc:spChg chg="add">
          <ac:chgData name="Mariano Genovesi" userId="03bce074-58c7-4ba3-b8d4-b8475313248e" providerId="ADAL" clId="{08E8E58E-6072-4D01-A333-5C479F98A2EF}" dt="2024-06-04T18:36:00.075" v="2383" actId="26606"/>
          <ac:spMkLst>
            <pc:docMk/>
            <pc:sldMk cId="2558121922" sldId="419"/>
            <ac:spMk id="35" creationId="{8D71EDA1-87BF-4D5D-AB79-F346FD19278A}"/>
          </ac:spMkLst>
        </pc:spChg>
      </pc:sldChg>
      <pc:sldChg chg="new del">
        <pc:chgData name="Mariano Genovesi" userId="03bce074-58c7-4ba3-b8d4-b8475313248e" providerId="ADAL" clId="{08E8E58E-6072-4D01-A333-5C479F98A2EF}" dt="2024-06-04T17:53:34.702" v="1531" actId="680"/>
        <pc:sldMkLst>
          <pc:docMk/>
          <pc:sldMk cId="2495160626" sldId="420"/>
        </pc:sldMkLst>
      </pc:sldChg>
      <pc:sldChg chg="addSp delSp modSp add mod">
        <pc:chgData name="Mariano Genovesi" userId="03bce074-58c7-4ba3-b8d4-b8475313248e" providerId="ADAL" clId="{08E8E58E-6072-4D01-A333-5C479F98A2EF}" dt="2024-06-04T18:36:52.062" v="2388" actId="26606"/>
        <pc:sldMkLst>
          <pc:docMk/>
          <pc:sldMk cId="4154306420" sldId="420"/>
        </pc:sldMkLst>
        <pc:spChg chg="mod">
          <ac:chgData name="Mariano Genovesi" userId="03bce074-58c7-4ba3-b8d4-b8475313248e" providerId="ADAL" clId="{08E8E58E-6072-4D01-A333-5C479F98A2EF}" dt="2024-06-04T18:36:52.062" v="2388" actId="26606"/>
          <ac:spMkLst>
            <pc:docMk/>
            <pc:sldMk cId="4154306420" sldId="420"/>
            <ac:spMk id="4" creationId="{9FB459E2-D562-CCFA-2568-DC03D2EAC375}"/>
          </ac:spMkLst>
        </pc:spChg>
        <pc:spChg chg="mod">
          <ac:chgData name="Mariano Genovesi" userId="03bce074-58c7-4ba3-b8d4-b8475313248e" providerId="ADAL" clId="{08E8E58E-6072-4D01-A333-5C479F98A2EF}" dt="2024-06-04T18:36:52.062" v="2388" actId="26606"/>
          <ac:spMkLst>
            <pc:docMk/>
            <pc:sldMk cId="4154306420" sldId="420"/>
            <ac:spMk id="5" creationId="{31ADE625-CFBD-A295-A8A1-8C7314FCAB48}"/>
          </ac:spMkLst>
        </pc:spChg>
        <pc:spChg chg="add del">
          <ac:chgData name="Mariano Genovesi" userId="03bce074-58c7-4ba3-b8d4-b8475313248e" providerId="ADAL" clId="{08E8E58E-6072-4D01-A333-5C479F98A2EF}" dt="2024-06-04T18:36:52.062" v="2388" actId="26606"/>
          <ac:spMkLst>
            <pc:docMk/>
            <pc:sldMk cId="4154306420" sldId="420"/>
            <ac:spMk id="10" creationId="{1B15ED52-F352-441B-82BF-E0EA34836D08}"/>
          </ac:spMkLst>
        </pc:spChg>
        <pc:spChg chg="add del">
          <ac:chgData name="Mariano Genovesi" userId="03bce074-58c7-4ba3-b8d4-b8475313248e" providerId="ADAL" clId="{08E8E58E-6072-4D01-A333-5C479F98A2EF}" dt="2024-06-04T18:36:52.062" v="2388" actId="26606"/>
          <ac:spMkLst>
            <pc:docMk/>
            <pc:sldMk cId="4154306420" sldId="420"/>
            <ac:spMk id="12" creationId="{3B2E3793-BFE6-45A2-9B7B-E18844431C99}"/>
          </ac:spMkLst>
        </pc:spChg>
        <pc:spChg chg="add del">
          <ac:chgData name="Mariano Genovesi" userId="03bce074-58c7-4ba3-b8d4-b8475313248e" providerId="ADAL" clId="{08E8E58E-6072-4D01-A333-5C479F98A2EF}" dt="2024-06-04T18:36:52.062" v="2388" actId="26606"/>
          <ac:spMkLst>
            <pc:docMk/>
            <pc:sldMk cId="4154306420" sldId="420"/>
            <ac:spMk id="14" creationId="{BC4C4868-CB8F-4AF9-9CDB-8108F2C19B67}"/>
          </ac:spMkLst>
        </pc:spChg>
        <pc:spChg chg="add del">
          <ac:chgData name="Mariano Genovesi" userId="03bce074-58c7-4ba3-b8d4-b8475313248e" providerId="ADAL" clId="{08E8E58E-6072-4D01-A333-5C479F98A2EF}" dt="2024-06-04T18:36:52.062" v="2388" actId="26606"/>
          <ac:spMkLst>
            <pc:docMk/>
            <pc:sldMk cId="4154306420" sldId="420"/>
            <ac:spMk id="16" creationId="{375E0459-6403-40CD-989D-56A4407CA12E}"/>
          </ac:spMkLst>
        </pc:spChg>
        <pc:spChg chg="add del">
          <ac:chgData name="Mariano Genovesi" userId="03bce074-58c7-4ba3-b8d4-b8475313248e" providerId="ADAL" clId="{08E8E58E-6072-4D01-A333-5C479F98A2EF}" dt="2024-06-04T18:36:52.062" v="2388" actId="26606"/>
          <ac:spMkLst>
            <pc:docMk/>
            <pc:sldMk cId="4154306420" sldId="420"/>
            <ac:spMk id="18" creationId="{53E5B1A8-3AC9-4BD1-9BBC-78CA94F2D1BA}"/>
          </ac:spMkLst>
        </pc:spChg>
        <pc:spChg chg="add">
          <ac:chgData name="Mariano Genovesi" userId="03bce074-58c7-4ba3-b8d4-b8475313248e" providerId="ADAL" clId="{08E8E58E-6072-4D01-A333-5C479F98A2EF}" dt="2024-06-04T18:36:52.062" v="2388" actId="26606"/>
          <ac:spMkLst>
            <pc:docMk/>
            <pc:sldMk cId="4154306420" sldId="420"/>
            <ac:spMk id="20" creationId="{09588DA8-065E-4F6F-8EFD-43104AB2E0CF}"/>
          </ac:spMkLst>
        </pc:spChg>
        <pc:spChg chg="add">
          <ac:chgData name="Mariano Genovesi" userId="03bce074-58c7-4ba3-b8d4-b8475313248e" providerId="ADAL" clId="{08E8E58E-6072-4D01-A333-5C479F98A2EF}" dt="2024-06-04T18:36:52.062" v="2388" actId="26606"/>
          <ac:spMkLst>
            <pc:docMk/>
            <pc:sldMk cId="4154306420" sldId="420"/>
            <ac:spMk id="21" creationId="{C4285719-470E-454C-AF62-8323075F1F5B}"/>
          </ac:spMkLst>
        </pc:spChg>
        <pc:spChg chg="add">
          <ac:chgData name="Mariano Genovesi" userId="03bce074-58c7-4ba3-b8d4-b8475313248e" providerId="ADAL" clId="{08E8E58E-6072-4D01-A333-5C479F98A2EF}" dt="2024-06-04T18:36:52.062" v="2388" actId="26606"/>
          <ac:spMkLst>
            <pc:docMk/>
            <pc:sldMk cId="4154306420" sldId="420"/>
            <ac:spMk id="22" creationId="{CD9FE4EF-C4D8-49A0-B2FF-81D8DB7D8A24}"/>
          </ac:spMkLst>
        </pc:spChg>
        <pc:spChg chg="add del">
          <ac:chgData name="Mariano Genovesi" userId="03bce074-58c7-4ba3-b8d4-b8475313248e" providerId="ADAL" clId="{08E8E58E-6072-4D01-A333-5C479F98A2EF}" dt="2024-06-04T18:36:37.550" v="2387" actId="26606"/>
          <ac:spMkLst>
            <pc:docMk/>
            <pc:sldMk cId="4154306420" sldId="420"/>
            <ac:spMk id="23" creationId="{09588DA8-065E-4F6F-8EFD-43104AB2E0CF}"/>
          </ac:spMkLst>
        </pc:spChg>
        <pc:spChg chg="add">
          <ac:chgData name="Mariano Genovesi" userId="03bce074-58c7-4ba3-b8d4-b8475313248e" providerId="ADAL" clId="{08E8E58E-6072-4D01-A333-5C479F98A2EF}" dt="2024-06-04T18:36:52.062" v="2388" actId="26606"/>
          <ac:spMkLst>
            <pc:docMk/>
            <pc:sldMk cId="4154306420" sldId="420"/>
            <ac:spMk id="24" creationId="{4300840D-0A0B-4512-BACA-B439D5B9C57C}"/>
          </ac:spMkLst>
        </pc:spChg>
        <pc:spChg chg="add del">
          <ac:chgData name="Mariano Genovesi" userId="03bce074-58c7-4ba3-b8d4-b8475313248e" providerId="ADAL" clId="{08E8E58E-6072-4D01-A333-5C479F98A2EF}" dt="2024-06-04T18:36:37.550" v="2387" actId="26606"/>
          <ac:spMkLst>
            <pc:docMk/>
            <pc:sldMk cId="4154306420" sldId="420"/>
            <ac:spMk id="25" creationId="{C4285719-470E-454C-AF62-8323075F1F5B}"/>
          </ac:spMkLst>
        </pc:spChg>
        <pc:spChg chg="add">
          <ac:chgData name="Mariano Genovesi" userId="03bce074-58c7-4ba3-b8d4-b8475313248e" providerId="ADAL" clId="{08E8E58E-6072-4D01-A333-5C479F98A2EF}" dt="2024-06-04T18:36:52.062" v="2388" actId="26606"/>
          <ac:spMkLst>
            <pc:docMk/>
            <pc:sldMk cId="4154306420" sldId="420"/>
            <ac:spMk id="26" creationId="{D2B78728-A580-49A7-84F9-6EF6F583ADE0}"/>
          </ac:spMkLst>
        </pc:spChg>
        <pc:spChg chg="add del">
          <ac:chgData name="Mariano Genovesi" userId="03bce074-58c7-4ba3-b8d4-b8475313248e" providerId="ADAL" clId="{08E8E58E-6072-4D01-A333-5C479F98A2EF}" dt="2024-06-04T18:36:37.550" v="2387" actId="26606"/>
          <ac:spMkLst>
            <pc:docMk/>
            <pc:sldMk cId="4154306420" sldId="420"/>
            <ac:spMk id="27" creationId="{CD9FE4EF-C4D8-49A0-B2FF-81D8DB7D8A24}"/>
          </ac:spMkLst>
        </pc:spChg>
        <pc:spChg chg="add">
          <ac:chgData name="Mariano Genovesi" userId="03bce074-58c7-4ba3-b8d4-b8475313248e" providerId="ADAL" clId="{08E8E58E-6072-4D01-A333-5C479F98A2EF}" dt="2024-06-04T18:36:52.062" v="2388" actId="26606"/>
          <ac:spMkLst>
            <pc:docMk/>
            <pc:sldMk cId="4154306420" sldId="420"/>
            <ac:spMk id="28" creationId="{38FAA1A1-D861-433F-88FA-1E9D6FD31D11}"/>
          </ac:spMkLst>
        </pc:spChg>
        <pc:spChg chg="add del">
          <ac:chgData name="Mariano Genovesi" userId="03bce074-58c7-4ba3-b8d4-b8475313248e" providerId="ADAL" clId="{08E8E58E-6072-4D01-A333-5C479F98A2EF}" dt="2024-06-04T18:36:37.550" v="2387" actId="26606"/>
          <ac:spMkLst>
            <pc:docMk/>
            <pc:sldMk cId="4154306420" sldId="420"/>
            <ac:spMk id="29" creationId="{4300840D-0A0B-4512-BACA-B439D5B9C57C}"/>
          </ac:spMkLst>
        </pc:spChg>
        <pc:spChg chg="add">
          <ac:chgData name="Mariano Genovesi" userId="03bce074-58c7-4ba3-b8d4-b8475313248e" providerId="ADAL" clId="{08E8E58E-6072-4D01-A333-5C479F98A2EF}" dt="2024-06-04T18:36:52.062" v="2388" actId="26606"/>
          <ac:spMkLst>
            <pc:docMk/>
            <pc:sldMk cId="4154306420" sldId="420"/>
            <ac:spMk id="30" creationId="{8D71EDA1-87BF-4D5D-AB79-F346FD19278A}"/>
          </ac:spMkLst>
        </pc:spChg>
        <pc:spChg chg="add del">
          <ac:chgData name="Mariano Genovesi" userId="03bce074-58c7-4ba3-b8d4-b8475313248e" providerId="ADAL" clId="{08E8E58E-6072-4D01-A333-5C479F98A2EF}" dt="2024-06-04T18:36:37.550" v="2387" actId="26606"/>
          <ac:spMkLst>
            <pc:docMk/>
            <pc:sldMk cId="4154306420" sldId="420"/>
            <ac:spMk id="31" creationId="{D2B78728-A580-49A7-84F9-6EF6F583ADE0}"/>
          </ac:spMkLst>
        </pc:spChg>
        <pc:spChg chg="add del">
          <ac:chgData name="Mariano Genovesi" userId="03bce074-58c7-4ba3-b8d4-b8475313248e" providerId="ADAL" clId="{08E8E58E-6072-4D01-A333-5C479F98A2EF}" dt="2024-06-04T18:36:37.550" v="2387" actId="26606"/>
          <ac:spMkLst>
            <pc:docMk/>
            <pc:sldMk cId="4154306420" sldId="420"/>
            <ac:spMk id="33" creationId="{38FAA1A1-D861-433F-88FA-1E9D6FD31D11}"/>
          </ac:spMkLst>
        </pc:spChg>
        <pc:spChg chg="add del">
          <ac:chgData name="Mariano Genovesi" userId="03bce074-58c7-4ba3-b8d4-b8475313248e" providerId="ADAL" clId="{08E8E58E-6072-4D01-A333-5C479F98A2EF}" dt="2024-06-04T18:36:37.550" v="2387" actId="26606"/>
          <ac:spMkLst>
            <pc:docMk/>
            <pc:sldMk cId="4154306420" sldId="420"/>
            <ac:spMk id="35" creationId="{8D71EDA1-87BF-4D5D-AB79-F346FD19278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CBFFDB-0D03-467C-9488-1038FFE95D0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a:extLst>
              <a:ext uri="{FF2B5EF4-FFF2-40B4-BE49-F238E27FC236}">
                <a16:creationId xmlns:a16="http://schemas.microsoft.com/office/drawing/2014/main" id="{B6E2989F-15CF-447C-90F6-2E481A516A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AR"/>
          </a:p>
        </p:txBody>
      </p:sp>
      <p:sp>
        <p:nvSpPr>
          <p:cNvPr id="4" name="Marcador de fecha 3">
            <a:extLst>
              <a:ext uri="{FF2B5EF4-FFF2-40B4-BE49-F238E27FC236}">
                <a16:creationId xmlns:a16="http://schemas.microsoft.com/office/drawing/2014/main" id="{573F36BB-CC17-4A1B-A0AD-3E5FE6FD5503}"/>
              </a:ext>
            </a:extLst>
          </p:cNvPr>
          <p:cNvSpPr>
            <a:spLocks noGrp="1"/>
          </p:cNvSpPr>
          <p:nvPr>
            <p:ph type="dt" sz="half" idx="10"/>
          </p:nvPr>
        </p:nvSpPr>
        <p:spPr/>
        <p:txBody>
          <a:bodyPr/>
          <a:lstStyle/>
          <a:p>
            <a:fld id="{F1EC2C9D-230F-484C-89E1-EBB0E0D08468}" type="datetimeFigureOut">
              <a:rPr lang="es-AR" smtClean="0"/>
              <a:t>3/6/2024</a:t>
            </a:fld>
            <a:endParaRPr lang="es-AR"/>
          </a:p>
        </p:txBody>
      </p:sp>
      <p:sp>
        <p:nvSpPr>
          <p:cNvPr id="5" name="Marcador de pie de página 4">
            <a:extLst>
              <a:ext uri="{FF2B5EF4-FFF2-40B4-BE49-F238E27FC236}">
                <a16:creationId xmlns:a16="http://schemas.microsoft.com/office/drawing/2014/main" id="{BD064388-0AC2-46EC-8273-F6D556C38B61}"/>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8EF5BE41-4535-485D-BD06-2B59BCA8B8C2}"/>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1349063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26413C-79FD-48B5-8877-F24B4F69C8B8}"/>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DBF4EDC7-F591-4180-B702-2608BFC13EA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A403A940-B791-42E6-9F2A-EE8D96F5CA7F}"/>
              </a:ext>
            </a:extLst>
          </p:cNvPr>
          <p:cNvSpPr>
            <a:spLocks noGrp="1"/>
          </p:cNvSpPr>
          <p:nvPr>
            <p:ph type="dt" sz="half" idx="10"/>
          </p:nvPr>
        </p:nvSpPr>
        <p:spPr/>
        <p:txBody>
          <a:bodyPr/>
          <a:lstStyle/>
          <a:p>
            <a:fld id="{F1EC2C9D-230F-484C-89E1-EBB0E0D08468}" type="datetimeFigureOut">
              <a:rPr lang="es-AR" smtClean="0"/>
              <a:t>3/6/2024</a:t>
            </a:fld>
            <a:endParaRPr lang="es-AR"/>
          </a:p>
        </p:txBody>
      </p:sp>
      <p:sp>
        <p:nvSpPr>
          <p:cNvPr id="5" name="Marcador de pie de página 4">
            <a:extLst>
              <a:ext uri="{FF2B5EF4-FFF2-40B4-BE49-F238E27FC236}">
                <a16:creationId xmlns:a16="http://schemas.microsoft.com/office/drawing/2014/main" id="{19B5EB94-DE05-4912-BC0B-EB84A5B46B6B}"/>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750B59CE-D0B0-404A-8E2C-A67D023319F5}"/>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3823267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77D3ADE-3416-4649-92F1-73B283508864}"/>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9DCBD5C5-7B0C-4DCB-89CC-647A719D37C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2F3E3AE2-3B34-409F-93CC-4FA2E8CFFDF6}"/>
              </a:ext>
            </a:extLst>
          </p:cNvPr>
          <p:cNvSpPr>
            <a:spLocks noGrp="1"/>
          </p:cNvSpPr>
          <p:nvPr>
            <p:ph type="dt" sz="half" idx="10"/>
          </p:nvPr>
        </p:nvSpPr>
        <p:spPr/>
        <p:txBody>
          <a:bodyPr/>
          <a:lstStyle/>
          <a:p>
            <a:fld id="{F1EC2C9D-230F-484C-89E1-EBB0E0D08468}" type="datetimeFigureOut">
              <a:rPr lang="es-AR" smtClean="0"/>
              <a:t>3/6/2024</a:t>
            </a:fld>
            <a:endParaRPr lang="es-AR"/>
          </a:p>
        </p:txBody>
      </p:sp>
      <p:sp>
        <p:nvSpPr>
          <p:cNvPr id="5" name="Marcador de pie de página 4">
            <a:extLst>
              <a:ext uri="{FF2B5EF4-FFF2-40B4-BE49-F238E27FC236}">
                <a16:creationId xmlns:a16="http://schemas.microsoft.com/office/drawing/2014/main" id="{AA4ECEF1-DBE5-4597-9C2D-6A571A8AEFB9}"/>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6976F9E3-4057-4CC9-AC57-8DF6D5A18EA0}"/>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544143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996331-D2FE-4CAF-87D7-349FDB0DB826}"/>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9C2D50AE-8CEE-41E9-B1CE-E96DA89FCB5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974E290F-C840-48C0-A768-525619C2C551}"/>
              </a:ext>
            </a:extLst>
          </p:cNvPr>
          <p:cNvSpPr>
            <a:spLocks noGrp="1"/>
          </p:cNvSpPr>
          <p:nvPr>
            <p:ph type="dt" sz="half" idx="10"/>
          </p:nvPr>
        </p:nvSpPr>
        <p:spPr/>
        <p:txBody>
          <a:bodyPr/>
          <a:lstStyle/>
          <a:p>
            <a:fld id="{F1EC2C9D-230F-484C-89E1-EBB0E0D08468}" type="datetimeFigureOut">
              <a:rPr lang="es-AR" smtClean="0"/>
              <a:t>3/6/2024</a:t>
            </a:fld>
            <a:endParaRPr lang="es-AR"/>
          </a:p>
        </p:txBody>
      </p:sp>
      <p:sp>
        <p:nvSpPr>
          <p:cNvPr id="5" name="Marcador de pie de página 4">
            <a:extLst>
              <a:ext uri="{FF2B5EF4-FFF2-40B4-BE49-F238E27FC236}">
                <a16:creationId xmlns:a16="http://schemas.microsoft.com/office/drawing/2014/main" id="{00CD1CC4-038B-42A7-8FFD-F4002865E3EC}"/>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93EC1275-BB9E-4AD6-9C0C-21BB2B1B381D}"/>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1242870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41750F-6122-4D9E-9536-5C7944883321}"/>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1BEDB222-F55D-467C-8669-4405C6C504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A478B97-0713-456C-84BB-6FCC45A08714}"/>
              </a:ext>
            </a:extLst>
          </p:cNvPr>
          <p:cNvSpPr>
            <a:spLocks noGrp="1"/>
          </p:cNvSpPr>
          <p:nvPr>
            <p:ph type="dt" sz="half" idx="10"/>
          </p:nvPr>
        </p:nvSpPr>
        <p:spPr/>
        <p:txBody>
          <a:bodyPr/>
          <a:lstStyle/>
          <a:p>
            <a:fld id="{F1EC2C9D-230F-484C-89E1-EBB0E0D08468}" type="datetimeFigureOut">
              <a:rPr lang="es-AR" smtClean="0"/>
              <a:t>3/6/2024</a:t>
            </a:fld>
            <a:endParaRPr lang="es-AR"/>
          </a:p>
        </p:txBody>
      </p:sp>
      <p:sp>
        <p:nvSpPr>
          <p:cNvPr id="5" name="Marcador de pie de página 4">
            <a:extLst>
              <a:ext uri="{FF2B5EF4-FFF2-40B4-BE49-F238E27FC236}">
                <a16:creationId xmlns:a16="http://schemas.microsoft.com/office/drawing/2014/main" id="{D108EA97-889B-4CF5-AF67-91B305FC52D8}"/>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C48E59F0-28D3-4148-A79C-AE442F0FDE81}"/>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2447355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7EB2DE-D108-4BBF-8696-1A797D0B10E5}"/>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392D9DA1-C9D1-4758-B522-48DB7CF1656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a:extLst>
              <a:ext uri="{FF2B5EF4-FFF2-40B4-BE49-F238E27FC236}">
                <a16:creationId xmlns:a16="http://schemas.microsoft.com/office/drawing/2014/main" id="{B1A0A14B-AD45-4B14-B165-26882467743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a:extLst>
              <a:ext uri="{FF2B5EF4-FFF2-40B4-BE49-F238E27FC236}">
                <a16:creationId xmlns:a16="http://schemas.microsoft.com/office/drawing/2014/main" id="{AADB391C-1F2C-44DA-8876-84104FBBDDBC}"/>
              </a:ext>
            </a:extLst>
          </p:cNvPr>
          <p:cNvSpPr>
            <a:spLocks noGrp="1"/>
          </p:cNvSpPr>
          <p:nvPr>
            <p:ph type="dt" sz="half" idx="10"/>
          </p:nvPr>
        </p:nvSpPr>
        <p:spPr/>
        <p:txBody>
          <a:bodyPr/>
          <a:lstStyle/>
          <a:p>
            <a:fld id="{F1EC2C9D-230F-484C-89E1-EBB0E0D08468}" type="datetimeFigureOut">
              <a:rPr lang="es-AR" smtClean="0"/>
              <a:t>3/6/2024</a:t>
            </a:fld>
            <a:endParaRPr lang="es-AR"/>
          </a:p>
        </p:txBody>
      </p:sp>
      <p:sp>
        <p:nvSpPr>
          <p:cNvPr id="6" name="Marcador de pie de página 5">
            <a:extLst>
              <a:ext uri="{FF2B5EF4-FFF2-40B4-BE49-F238E27FC236}">
                <a16:creationId xmlns:a16="http://schemas.microsoft.com/office/drawing/2014/main" id="{83E55C84-B857-4C04-99AE-99761D8D48E3}"/>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8E2B0ED4-045A-47C8-8438-502E396AAFC6}"/>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715879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6E7838-2716-4AF6-8C79-ECC76835C90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1DBCFEDA-3471-48A3-AD1B-6178A39712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7123626-B6E7-4A4D-A6E6-12D963FA7AE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a:extLst>
              <a:ext uri="{FF2B5EF4-FFF2-40B4-BE49-F238E27FC236}">
                <a16:creationId xmlns:a16="http://schemas.microsoft.com/office/drawing/2014/main" id="{CA9FEDB7-31AA-43BC-99AC-47F56696D8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7170210-1CA3-465F-A0C8-6CFE58A68220}"/>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a:extLst>
              <a:ext uri="{FF2B5EF4-FFF2-40B4-BE49-F238E27FC236}">
                <a16:creationId xmlns:a16="http://schemas.microsoft.com/office/drawing/2014/main" id="{60BA346A-7D7C-46C6-B99B-CAF02FC8F963}"/>
              </a:ext>
            </a:extLst>
          </p:cNvPr>
          <p:cNvSpPr>
            <a:spLocks noGrp="1"/>
          </p:cNvSpPr>
          <p:nvPr>
            <p:ph type="dt" sz="half" idx="10"/>
          </p:nvPr>
        </p:nvSpPr>
        <p:spPr/>
        <p:txBody>
          <a:bodyPr/>
          <a:lstStyle/>
          <a:p>
            <a:fld id="{F1EC2C9D-230F-484C-89E1-EBB0E0D08468}" type="datetimeFigureOut">
              <a:rPr lang="es-AR" smtClean="0"/>
              <a:t>3/6/2024</a:t>
            </a:fld>
            <a:endParaRPr lang="es-AR"/>
          </a:p>
        </p:txBody>
      </p:sp>
      <p:sp>
        <p:nvSpPr>
          <p:cNvPr id="8" name="Marcador de pie de página 7">
            <a:extLst>
              <a:ext uri="{FF2B5EF4-FFF2-40B4-BE49-F238E27FC236}">
                <a16:creationId xmlns:a16="http://schemas.microsoft.com/office/drawing/2014/main" id="{9B8DE866-98CC-423F-B851-07EC952504A4}"/>
              </a:ext>
            </a:extLst>
          </p:cNvPr>
          <p:cNvSpPr>
            <a:spLocks noGrp="1"/>
          </p:cNvSpPr>
          <p:nvPr>
            <p:ph type="ftr" sz="quarter" idx="11"/>
          </p:nvPr>
        </p:nvSpPr>
        <p:spPr/>
        <p:txBody>
          <a:bodyPr/>
          <a:lstStyle/>
          <a:p>
            <a:endParaRPr lang="es-AR"/>
          </a:p>
        </p:txBody>
      </p:sp>
      <p:sp>
        <p:nvSpPr>
          <p:cNvPr id="9" name="Marcador de número de diapositiva 8">
            <a:extLst>
              <a:ext uri="{FF2B5EF4-FFF2-40B4-BE49-F238E27FC236}">
                <a16:creationId xmlns:a16="http://schemas.microsoft.com/office/drawing/2014/main" id="{64B3FE3C-CF4E-49EE-AA0B-CF9516629849}"/>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4064584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C50A22-B0B7-4398-A7A2-381FA9625B78}"/>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fecha 2">
            <a:extLst>
              <a:ext uri="{FF2B5EF4-FFF2-40B4-BE49-F238E27FC236}">
                <a16:creationId xmlns:a16="http://schemas.microsoft.com/office/drawing/2014/main" id="{15D3AB20-7571-443F-8A15-0C4A1E14B7C2}"/>
              </a:ext>
            </a:extLst>
          </p:cNvPr>
          <p:cNvSpPr>
            <a:spLocks noGrp="1"/>
          </p:cNvSpPr>
          <p:nvPr>
            <p:ph type="dt" sz="half" idx="10"/>
          </p:nvPr>
        </p:nvSpPr>
        <p:spPr/>
        <p:txBody>
          <a:bodyPr/>
          <a:lstStyle/>
          <a:p>
            <a:fld id="{F1EC2C9D-230F-484C-89E1-EBB0E0D08468}" type="datetimeFigureOut">
              <a:rPr lang="es-AR" smtClean="0"/>
              <a:t>3/6/2024</a:t>
            </a:fld>
            <a:endParaRPr lang="es-AR"/>
          </a:p>
        </p:txBody>
      </p:sp>
      <p:sp>
        <p:nvSpPr>
          <p:cNvPr id="4" name="Marcador de pie de página 3">
            <a:extLst>
              <a:ext uri="{FF2B5EF4-FFF2-40B4-BE49-F238E27FC236}">
                <a16:creationId xmlns:a16="http://schemas.microsoft.com/office/drawing/2014/main" id="{96844607-6E92-494C-9D32-F4137D6091CC}"/>
              </a:ext>
            </a:extLst>
          </p:cNvPr>
          <p:cNvSpPr>
            <a:spLocks noGrp="1"/>
          </p:cNvSpPr>
          <p:nvPr>
            <p:ph type="ftr" sz="quarter" idx="11"/>
          </p:nvPr>
        </p:nvSpPr>
        <p:spPr/>
        <p:txBody>
          <a:bodyPr/>
          <a:lstStyle/>
          <a:p>
            <a:endParaRPr lang="es-AR"/>
          </a:p>
        </p:txBody>
      </p:sp>
      <p:sp>
        <p:nvSpPr>
          <p:cNvPr id="5" name="Marcador de número de diapositiva 4">
            <a:extLst>
              <a:ext uri="{FF2B5EF4-FFF2-40B4-BE49-F238E27FC236}">
                <a16:creationId xmlns:a16="http://schemas.microsoft.com/office/drawing/2014/main" id="{4F8FC5D6-A88B-4C6D-828F-93F4C74F6B0D}"/>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982125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F39AB36-7953-4051-B6FA-8DD55FC2B7FC}"/>
              </a:ext>
            </a:extLst>
          </p:cNvPr>
          <p:cNvSpPr>
            <a:spLocks noGrp="1"/>
          </p:cNvSpPr>
          <p:nvPr>
            <p:ph type="dt" sz="half" idx="10"/>
          </p:nvPr>
        </p:nvSpPr>
        <p:spPr/>
        <p:txBody>
          <a:bodyPr/>
          <a:lstStyle/>
          <a:p>
            <a:fld id="{F1EC2C9D-230F-484C-89E1-EBB0E0D08468}" type="datetimeFigureOut">
              <a:rPr lang="es-AR" smtClean="0"/>
              <a:t>3/6/2024</a:t>
            </a:fld>
            <a:endParaRPr lang="es-AR"/>
          </a:p>
        </p:txBody>
      </p:sp>
      <p:sp>
        <p:nvSpPr>
          <p:cNvPr id="3" name="Marcador de pie de página 2">
            <a:extLst>
              <a:ext uri="{FF2B5EF4-FFF2-40B4-BE49-F238E27FC236}">
                <a16:creationId xmlns:a16="http://schemas.microsoft.com/office/drawing/2014/main" id="{AA74C4D1-F8BA-462A-8E54-E050BDFB2302}"/>
              </a:ext>
            </a:extLst>
          </p:cNvPr>
          <p:cNvSpPr>
            <a:spLocks noGrp="1"/>
          </p:cNvSpPr>
          <p:nvPr>
            <p:ph type="ftr" sz="quarter" idx="11"/>
          </p:nvPr>
        </p:nvSpPr>
        <p:spPr/>
        <p:txBody>
          <a:bodyPr/>
          <a:lstStyle/>
          <a:p>
            <a:endParaRPr lang="es-AR"/>
          </a:p>
        </p:txBody>
      </p:sp>
      <p:sp>
        <p:nvSpPr>
          <p:cNvPr id="4" name="Marcador de número de diapositiva 3">
            <a:extLst>
              <a:ext uri="{FF2B5EF4-FFF2-40B4-BE49-F238E27FC236}">
                <a16:creationId xmlns:a16="http://schemas.microsoft.com/office/drawing/2014/main" id="{1B2BEEED-4B2D-4A74-BFB8-BF7CE4BBBE8E}"/>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2086842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EABE01-E726-44AE-BE51-A7D98B11DED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4D0F8AB5-33C6-4BFE-9FC5-6256AF1F83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a:extLst>
              <a:ext uri="{FF2B5EF4-FFF2-40B4-BE49-F238E27FC236}">
                <a16:creationId xmlns:a16="http://schemas.microsoft.com/office/drawing/2014/main" id="{90E739DC-CF82-42EB-8819-370754D490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D319BF1-04F6-4B29-91C4-A59C4EE2313C}"/>
              </a:ext>
            </a:extLst>
          </p:cNvPr>
          <p:cNvSpPr>
            <a:spLocks noGrp="1"/>
          </p:cNvSpPr>
          <p:nvPr>
            <p:ph type="dt" sz="half" idx="10"/>
          </p:nvPr>
        </p:nvSpPr>
        <p:spPr/>
        <p:txBody>
          <a:bodyPr/>
          <a:lstStyle/>
          <a:p>
            <a:fld id="{F1EC2C9D-230F-484C-89E1-EBB0E0D08468}" type="datetimeFigureOut">
              <a:rPr lang="es-AR" smtClean="0"/>
              <a:t>3/6/2024</a:t>
            </a:fld>
            <a:endParaRPr lang="es-AR"/>
          </a:p>
        </p:txBody>
      </p:sp>
      <p:sp>
        <p:nvSpPr>
          <p:cNvPr id="6" name="Marcador de pie de página 5">
            <a:extLst>
              <a:ext uri="{FF2B5EF4-FFF2-40B4-BE49-F238E27FC236}">
                <a16:creationId xmlns:a16="http://schemas.microsoft.com/office/drawing/2014/main" id="{7C1EF368-F1BC-4593-8074-5759EC5C105F}"/>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7158DB95-77B7-4421-9D84-4CF7DD6DDDAD}"/>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658409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31DD5F-B681-4618-8CC1-A7E3108AD54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a:extLst>
              <a:ext uri="{FF2B5EF4-FFF2-40B4-BE49-F238E27FC236}">
                <a16:creationId xmlns:a16="http://schemas.microsoft.com/office/drawing/2014/main" id="{8018C977-8C56-4B36-AC8D-040EAD9B5E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a:extLst>
              <a:ext uri="{FF2B5EF4-FFF2-40B4-BE49-F238E27FC236}">
                <a16:creationId xmlns:a16="http://schemas.microsoft.com/office/drawing/2014/main" id="{01A1746E-44EA-44F3-B7CE-30D25B95D1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2473E6C-3362-466E-91E1-9D6803587B8E}"/>
              </a:ext>
            </a:extLst>
          </p:cNvPr>
          <p:cNvSpPr>
            <a:spLocks noGrp="1"/>
          </p:cNvSpPr>
          <p:nvPr>
            <p:ph type="dt" sz="half" idx="10"/>
          </p:nvPr>
        </p:nvSpPr>
        <p:spPr/>
        <p:txBody>
          <a:bodyPr/>
          <a:lstStyle/>
          <a:p>
            <a:fld id="{F1EC2C9D-230F-484C-89E1-EBB0E0D08468}" type="datetimeFigureOut">
              <a:rPr lang="es-AR" smtClean="0"/>
              <a:t>3/6/2024</a:t>
            </a:fld>
            <a:endParaRPr lang="es-AR"/>
          </a:p>
        </p:txBody>
      </p:sp>
      <p:sp>
        <p:nvSpPr>
          <p:cNvPr id="6" name="Marcador de pie de página 5">
            <a:extLst>
              <a:ext uri="{FF2B5EF4-FFF2-40B4-BE49-F238E27FC236}">
                <a16:creationId xmlns:a16="http://schemas.microsoft.com/office/drawing/2014/main" id="{79A20EC8-C202-4283-B429-7221F24991BC}"/>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BD031757-DFBB-4AE2-97BB-102C9240C880}"/>
              </a:ext>
            </a:extLst>
          </p:cNvPr>
          <p:cNvSpPr>
            <a:spLocks noGrp="1"/>
          </p:cNvSpPr>
          <p:nvPr>
            <p:ph type="sldNum" sz="quarter" idx="12"/>
          </p:nvPr>
        </p:nvSpPr>
        <p:spPr/>
        <p:txBody>
          <a:bodyPr/>
          <a:lstStyle/>
          <a:p>
            <a:fld id="{12FC9E88-DA3B-4D3C-B9EB-8247169A0734}" type="slidenum">
              <a:rPr lang="es-AR" smtClean="0"/>
              <a:t>‹Nº›</a:t>
            </a:fld>
            <a:endParaRPr lang="es-AR"/>
          </a:p>
        </p:txBody>
      </p:sp>
    </p:spTree>
    <p:extLst>
      <p:ext uri="{BB962C8B-B14F-4D97-AF65-F5344CB8AC3E}">
        <p14:creationId xmlns:p14="http://schemas.microsoft.com/office/powerpoint/2010/main" val="2595731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ADF2AD4-7BEE-4F8C-8508-F33784645A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C4227B14-2C2F-4156-B135-28DC2D06EF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A3CC410F-1E5E-4F73-AB7B-5F2C22198E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C2C9D-230F-484C-89E1-EBB0E0D08468}" type="datetimeFigureOut">
              <a:rPr lang="es-AR" smtClean="0"/>
              <a:t>3/6/2024</a:t>
            </a:fld>
            <a:endParaRPr lang="es-AR"/>
          </a:p>
        </p:txBody>
      </p:sp>
      <p:sp>
        <p:nvSpPr>
          <p:cNvPr id="5" name="Marcador de pie de página 4">
            <a:extLst>
              <a:ext uri="{FF2B5EF4-FFF2-40B4-BE49-F238E27FC236}">
                <a16:creationId xmlns:a16="http://schemas.microsoft.com/office/drawing/2014/main" id="{582EF81E-061B-4519-AB78-781A93810F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a:extLst>
              <a:ext uri="{FF2B5EF4-FFF2-40B4-BE49-F238E27FC236}">
                <a16:creationId xmlns:a16="http://schemas.microsoft.com/office/drawing/2014/main" id="{D4F457FA-7246-4C81-8854-7D62BF9077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FC9E88-DA3B-4D3C-B9EB-8247169A0734}" type="slidenum">
              <a:rPr lang="es-AR" smtClean="0"/>
              <a:t>‹Nº›</a:t>
            </a:fld>
            <a:endParaRPr lang="es-AR"/>
          </a:p>
        </p:txBody>
      </p:sp>
      <p:pic>
        <p:nvPicPr>
          <p:cNvPr id="7" name="Picture 19" descr="logoalifarsindatos">
            <a:extLst>
              <a:ext uri="{FF2B5EF4-FFF2-40B4-BE49-F238E27FC236}">
                <a16:creationId xmlns:a16="http://schemas.microsoft.com/office/drawing/2014/main" id="{DDDFE87C-4296-5D94-3744-DE6B2BFF21A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tretch>
            <a:fillRect/>
          </a:stretch>
        </p:blipFill>
        <p:spPr bwMode="auto">
          <a:xfrm>
            <a:off x="9275387" y="6189451"/>
            <a:ext cx="2527091" cy="35379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50120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7">
            <a:extLst>
              <a:ext uri="{FF2B5EF4-FFF2-40B4-BE49-F238E27FC236}">
                <a16:creationId xmlns:a16="http://schemas.microsoft.com/office/drawing/2014/main" id="{B1595A09-E336-4D1B-9B3A-06A2287A5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799DAC50-97A3-B055-6490-62C82D0C7825}"/>
              </a:ext>
            </a:extLst>
          </p:cNvPr>
          <p:cNvSpPr>
            <a:spLocks noGrp="1"/>
          </p:cNvSpPr>
          <p:nvPr>
            <p:ph type="title"/>
          </p:nvPr>
        </p:nvSpPr>
        <p:spPr>
          <a:xfrm>
            <a:off x="640080" y="4777739"/>
            <a:ext cx="3418990" cy="1412119"/>
          </a:xfrm>
        </p:spPr>
        <p:txBody>
          <a:bodyPr vert="horz" lIns="91440" tIns="45720" rIns="91440" bIns="45720" rtlCol="0" anchor="ctr">
            <a:normAutofit/>
          </a:bodyPr>
          <a:lstStyle/>
          <a:p>
            <a:r>
              <a:rPr lang="en-US" sz="2300" b="1"/>
              <a:t>Perspectivas de la Industria Farmacéutica Latinoamericana en el Contexto Mundial</a:t>
            </a:r>
            <a:endParaRPr lang="en-US" sz="2300"/>
          </a:p>
        </p:txBody>
      </p:sp>
      <p:pic>
        <p:nvPicPr>
          <p:cNvPr id="3" name="Imagen 2">
            <a:extLst>
              <a:ext uri="{FF2B5EF4-FFF2-40B4-BE49-F238E27FC236}">
                <a16:creationId xmlns:a16="http://schemas.microsoft.com/office/drawing/2014/main" id="{6B952A3B-62C7-7988-F09A-11751FD579B7}"/>
              </a:ext>
            </a:extLst>
          </p:cNvPr>
          <p:cNvPicPr>
            <a:picLocks noChangeAspect="1"/>
          </p:cNvPicPr>
          <p:nvPr/>
        </p:nvPicPr>
        <p:blipFill rotWithShape="1">
          <a:blip r:embed="rId2"/>
          <a:srcRect l="5051" r="1" b="1"/>
          <a:stretch/>
        </p:blipFill>
        <p:spPr>
          <a:xfrm>
            <a:off x="20" y="10"/>
            <a:ext cx="12191980" cy="4558420"/>
          </a:xfrm>
          <a:custGeom>
            <a:avLst/>
            <a:gdLst/>
            <a:ahLst/>
            <a:cxnLst/>
            <a:rect l="l" t="t" r="r" b="b"/>
            <a:pathLst>
              <a:path w="12188952" h="4558430">
                <a:moveTo>
                  <a:pt x="6789701" y="4490221"/>
                </a:moveTo>
                <a:lnTo>
                  <a:pt x="6788702" y="4490299"/>
                </a:lnTo>
                <a:lnTo>
                  <a:pt x="6788476" y="4490833"/>
                </a:lnTo>
                <a:close/>
                <a:moveTo>
                  <a:pt x="0" y="0"/>
                </a:moveTo>
                <a:lnTo>
                  <a:pt x="12188952" y="0"/>
                </a:lnTo>
                <a:lnTo>
                  <a:pt x="12188952" y="3596895"/>
                </a:lnTo>
                <a:lnTo>
                  <a:pt x="12061096" y="3635026"/>
                </a:lnTo>
                <a:cubicBezTo>
                  <a:pt x="11933500" y="3671240"/>
                  <a:pt x="11805390" y="3705769"/>
                  <a:pt x="11676800" y="3738601"/>
                </a:cubicBezTo>
                <a:cubicBezTo>
                  <a:pt x="11262789" y="3846108"/>
                  <a:pt x="10845343" y="3939710"/>
                  <a:pt x="10425355" y="4022140"/>
                </a:cubicBezTo>
                <a:cubicBezTo>
                  <a:pt x="10092810" y="4087351"/>
                  <a:pt x="9759033" y="4145748"/>
                  <a:pt x="9424022" y="4197302"/>
                </a:cubicBezTo>
                <a:cubicBezTo>
                  <a:pt x="9102997" y="4246959"/>
                  <a:pt x="8781133" y="4291526"/>
                  <a:pt x="8458419" y="4331003"/>
                </a:cubicBezTo>
                <a:cubicBezTo>
                  <a:pt x="8211360" y="4361169"/>
                  <a:pt x="7963792" y="4386742"/>
                  <a:pt x="7715970" y="4410950"/>
                </a:cubicBezTo>
                <a:lnTo>
                  <a:pt x="6951716" y="4476730"/>
                </a:lnTo>
                <a:lnTo>
                  <a:pt x="6936303" y="4478801"/>
                </a:lnTo>
                <a:lnTo>
                  <a:pt x="6790448" y="4490162"/>
                </a:lnTo>
                <a:lnTo>
                  <a:pt x="6799941" y="4491982"/>
                </a:lnTo>
                <a:cubicBezTo>
                  <a:pt x="6811623" y="4492448"/>
                  <a:pt x="6823734" y="4490275"/>
                  <a:pt x="6835432" y="4490275"/>
                </a:cubicBezTo>
                <a:cubicBezTo>
                  <a:pt x="6851580" y="4490275"/>
                  <a:pt x="6867729" y="4487668"/>
                  <a:pt x="6884003" y="4487297"/>
                </a:cubicBezTo>
                <a:cubicBezTo>
                  <a:pt x="7115805" y="4481835"/>
                  <a:pt x="7347351" y="4469668"/>
                  <a:pt x="7578771" y="4454770"/>
                </a:cubicBezTo>
                <a:cubicBezTo>
                  <a:pt x="7927552" y="4432302"/>
                  <a:pt x="8276080" y="4404123"/>
                  <a:pt x="8623845" y="4367873"/>
                </a:cubicBezTo>
                <a:cubicBezTo>
                  <a:pt x="8909939" y="4338575"/>
                  <a:pt x="9195310" y="4303940"/>
                  <a:pt x="9479970" y="4263967"/>
                </a:cubicBezTo>
                <a:cubicBezTo>
                  <a:pt x="9864901" y="4209593"/>
                  <a:pt x="10248014" y="4144879"/>
                  <a:pt x="10629308" y="4069810"/>
                </a:cubicBezTo>
                <a:cubicBezTo>
                  <a:pt x="11090114" y="3978690"/>
                  <a:pt x="11546975" y="3871184"/>
                  <a:pt x="11998498" y="3743816"/>
                </a:cubicBezTo>
                <a:lnTo>
                  <a:pt x="12188952" y="3687715"/>
                </a:lnTo>
                <a:lnTo>
                  <a:pt x="12188952" y="3742439"/>
                </a:lnTo>
                <a:lnTo>
                  <a:pt x="11829257" y="3846853"/>
                </a:lnTo>
                <a:cubicBezTo>
                  <a:pt x="11534769" y="3926550"/>
                  <a:pt x="11238120" y="3997436"/>
                  <a:pt x="10939183" y="4061368"/>
                </a:cubicBezTo>
                <a:cubicBezTo>
                  <a:pt x="10622824" y="4129150"/>
                  <a:pt x="10304941" y="4189147"/>
                  <a:pt x="9985530" y="4241373"/>
                </a:cubicBezTo>
                <a:cubicBezTo>
                  <a:pt x="9720036" y="4284822"/>
                  <a:pt x="9453814" y="4323467"/>
                  <a:pt x="9186882" y="4357320"/>
                </a:cubicBezTo>
                <a:cubicBezTo>
                  <a:pt x="8984197" y="4382894"/>
                  <a:pt x="8781514" y="4406977"/>
                  <a:pt x="8578198" y="4426839"/>
                </a:cubicBezTo>
                <a:cubicBezTo>
                  <a:pt x="8340547" y="4449559"/>
                  <a:pt x="8102644" y="4471034"/>
                  <a:pt x="7864358" y="4488290"/>
                </a:cubicBezTo>
                <a:cubicBezTo>
                  <a:pt x="7554994" y="4510634"/>
                  <a:pt x="7245502" y="4528512"/>
                  <a:pt x="6935502" y="4539684"/>
                </a:cubicBezTo>
                <a:cubicBezTo>
                  <a:pt x="6782917" y="4545147"/>
                  <a:pt x="6630334" y="4548995"/>
                  <a:pt x="6477750" y="4553587"/>
                </a:cubicBezTo>
                <a:cubicBezTo>
                  <a:pt x="6439195" y="4551503"/>
                  <a:pt x="6400529" y="4553128"/>
                  <a:pt x="6362294" y="4558430"/>
                </a:cubicBezTo>
                <a:lnTo>
                  <a:pt x="6057129" y="4558430"/>
                </a:lnTo>
                <a:lnTo>
                  <a:pt x="5977784" y="4553836"/>
                </a:lnTo>
                <a:cubicBezTo>
                  <a:pt x="5740261" y="4541423"/>
                  <a:pt x="5502739" y="4527644"/>
                  <a:pt x="5265087" y="4517587"/>
                </a:cubicBezTo>
                <a:cubicBezTo>
                  <a:pt x="4958267" y="4505171"/>
                  <a:pt x="4651826" y="4484691"/>
                  <a:pt x="4346277" y="4455517"/>
                </a:cubicBezTo>
                <a:cubicBezTo>
                  <a:pt x="4021654" y="4424605"/>
                  <a:pt x="3697795" y="4389970"/>
                  <a:pt x="3373045" y="4356948"/>
                </a:cubicBezTo>
                <a:cubicBezTo>
                  <a:pt x="3035412" y="4322686"/>
                  <a:pt x="2698456" y="4283047"/>
                  <a:pt x="2362173" y="4238021"/>
                </a:cubicBezTo>
                <a:cubicBezTo>
                  <a:pt x="1984692" y="4187868"/>
                  <a:pt x="1608364" y="4130142"/>
                  <a:pt x="1233177" y="4064845"/>
                </a:cubicBezTo>
                <a:cubicBezTo>
                  <a:pt x="842181" y="3996132"/>
                  <a:pt x="453758" y="3917644"/>
                  <a:pt x="68500" y="3825138"/>
                </a:cubicBezTo>
                <a:lnTo>
                  <a:pt x="0" y="3807783"/>
                </a:lnTo>
                <a:lnTo>
                  <a:pt x="0" y="3751294"/>
                </a:lnTo>
                <a:lnTo>
                  <a:pt x="72441" y="3770071"/>
                </a:lnTo>
                <a:cubicBezTo>
                  <a:pt x="247961" y="3812249"/>
                  <a:pt x="424164" y="3851509"/>
                  <a:pt x="600716" y="3888441"/>
                </a:cubicBezTo>
                <a:cubicBezTo>
                  <a:pt x="988279" y="3969255"/>
                  <a:pt x="1378133" y="4038153"/>
                  <a:pt x="1769512" y="4098609"/>
                </a:cubicBezTo>
                <a:cubicBezTo>
                  <a:pt x="2052426" y="4142185"/>
                  <a:pt x="2335725" y="4182282"/>
                  <a:pt x="2613554" y="4215551"/>
                </a:cubicBezTo>
                <a:cubicBezTo>
                  <a:pt x="2605544" y="4218158"/>
                  <a:pt x="2594611" y="4208102"/>
                  <a:pt x="2581134" y="4205620"/>
                </a:cubicBezTo>
                <a:cubicBezTo>
                  <a:pt x="2087178" y="4113668"/>
                  <a:pt x="1597684" y="4002775"/>
                  <a:pt x="1112635" y="3872923"/>
                </a:cubicBezTo>
                <a:cubicBezTo>
                  <a:pt x="880453" y="3810852"/>
                  <a:pt x="649713" y="3744374"/>
                  <a:pt x="420412" y="3673490"/>
                </a:cubicBezTo>
                <a:lnTo>
                  <a:pt x="0" y="3534573"/>
                </a:lnTo>
                <a:close/>
              </a:path>
            </a:pathLst>
          </a:custGeom>
        </p:spPr>
      </p:pic>
      <p:sp>
        <p:nvSpPr>
          <p:cNvPr id="21" name="sketch line">
            <a:extLst>
              <a:ext uri="{FF2B5EF4-FFF2-40B4-BE49-F238E27FC236}">
                <a16:creationId xmlns:a16="http://schemas.microsoft.com/office/drawing/2014/main" id="{3540989C-C7B8-473B-BF87-6F2DA6A900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661305" y="5468206"/>
            <a:ext cx="1371600" cy="18288"/>
          </a:xfrm>
          <a:custGeom>
            <a:avLst/>
            <a:gdLst>
              <a:gd name="connsiteX0" fmla="*/ 0 w 1371600"/>
              <a:gd name="connsiteY0" fmla="*/ 0 h 18288"/>
              <a:gd name="connsiteX1" fmla="*/ 685800 w 1371600"/>
              <a:gd name="connsiteY1" fmla="*/ 0 h 18288"/>
              <a:gd name="connsiteX2" fmla="*/ 1371600 w 1371600"/>
              <a:gd name="connsiteY2" fmla="*/ 0 h 18288"/>
              <a:gd name="connsiteX3" fmla="*/ 1371600 w 1371600"/>
              <a:gd name="connsiteY3" fmla="*/ 18288 h 18288"/>
              <a:gd name="connsiteX4" fmla="*/ 713232 w 1371600"/>
              <a:gd name="connsiteY4" fmla="*/ 18288 h 18288"/>
              <a:gd name="connsiteX5" fmla="*/ 0 w 1371600"/>
              <a:gd name="connsiteY5" fmla="*/ 18288 h 18288"/>
              <a:gd name="connsiteX6" fmla="*/ 0 w 1371600"/>
              <a:gd name="connsiteY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71600" h="18288" fill="none" extrusionOk="0">
                <a:moveTo>
                  <a:pt x="0" y="0"/>
                </a:moveTo>
                <a:cubicBezTo>
                  <a:pt x="247303" y="31625"/>
                  <a:pt x="422310" y="-25629"/>
                  <a:pt x="685800" y="0"/>
                </a:cubicBezTo>
                <a:cubicBezTo>
                  <a:pt x="949290" y="25629"/>
                  <a:pt x="1192357" y="6696"/>
                  <a:pt x="1371600" y="0"/>
                </a:cubicBezTo>
                <a:cubicBezTo>
                  <a:pt x="1371355" y="6649"/>
                  <a:pt x="1371915" y="11310"/>
                  <a:pt x="1371600" y="18288"/>
                </a:cubicBezTo>
                <a:cubicBezTo>
                  <a:pt x="1107995" y="26464"/>
                  <a:pt x="1033361" y="32942"/>
                  <a:pt x="713232" y="18288"/>
                </a:cubicBezTo>
                <a:cubicBezTo>
                  <a:pt x="393103" y="3634"/>
                  <a:pt x="289343" y="43221"/>
                  <a:pt x="0" y="18288"/>
                </a:cubicBezTo>
                <a:cubicBezTo>
                  <a:pt x="-459" y="11562"/>
                  <a:pt x="-31" y="5093"/>
                  <a:pt x="0" y="0"/>
                </a:cubicBezTo>
                <a:close/>
              </a:path>
              <a:path w="1371600" h="18288" stroke="0" extrusionOk="0">
                <a:moveTo>
                  <a:pt x="0" y="0"/>
                </a:moveTo>
                <a:cubicBezTo>
                  <a:pt x="170249" y="-24099"/>
                  <a:pt x="504634" y="14338"/>
                  <a:pt x="644652" y="0"/>
                </a:cubicBezTo>
                <a:cubicBezTo>
                  <a:pt x="784670" y="-14338"/>
                  <a:pt x="1087773" y="8679"/>
                  <a:pt x="1371600" y="0"/>
                </a:cubicBezTo>
                <a:cubicBezTo>
                  <a:pt x="1372456" y="3662"/>
                  <a:pt x="1371030" y="13946"/>
                  <a:pt x="1371600" y="18288"/>
                </a:cubicBezTo>
                <a:cubicBezTo>
                  <a:pt x="1176823" y="-1409"/>
                  <a:pt x="900830" y="9989"/>
                  <a:pt x="713232" y="18288"/>
                </a:cubicBezTo>
                <a:cubicBezTo>
                  <a:pt x="525634" y="26587"/>
                  <a:pt x="282837" y="5724"/>
                  <a:pt x="0" y="18288"/>
                </a:cubicBezTo>
                <a:cubicBezTo>
                  <a:pt x="367" y="13143"/>
                  <a:pt x="-823" y="5844"/>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615697673">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uadroTexto 12">
            <a:extLst>
              <a:ext uri="{FF2B5EF4-FFF2-40B4-BE49-F238E27FC236}">
                <a16:creationId xmlns:a16="http://schemas.microsoft.com/office/drawing/2014/main" id="{A44C5647-5B99-E625-1EDC-FB7591AD2DD7}"/>
              </a:ext>
            </a:extLst>
          </p:cNvPr>
          <p:cNvSpPr txBox="1"/>
          <p:nvPr/>
        </p:nvSpPr>
        <p:spPr>
          <a:xfrm>
            <a:off x="4654294" y="4777739"/>
            <a:ext cx="6897626" cy="1399223"/>
          </a:xfrm>
          <a:prstGeom prst="rect">
            <a:avLst/>
          </a:prstGeom>
        </p:spPr>
        <p:txBody>
          <a:bodyPr vert="horz" lIns="91440" tIns="45720" rIns="91440" bIns="45720" rtlCol="0" anchor="ctr">
            <a:normAutofit/>
          </a:bodyPr>
          <a:lstStyle/>
          <a:p>
            <a:pPr marL="0" marR="0" lvl="0" indent="-228600" fontAlgn="auto">
              <a:lnSpc>
                <a:spcPct val="90000"/>
              </a:lnSpc>
              <a:spcBef>
                <a:spcPts val="0"/>
              </a:spcBef>
              <a:spcAft>
                <a:spcPts val="600"/>
              </a:spcAft>
              <a:buClrTx/>
              <a:buSzTx/>
              <a:buFont typeface="Arial" panose="020B0604020202020204" pitchFamily="34" charset="0"/>
              <a:buChar char="•"/>
              <a:tabLst/>
              <a:defRPr/>
            </a:pPr>
            <a:r>
              <a:rPr kumimoji="0" lang="en-US" sz="2200" b="1" i="0" u="none" strike="noStrike" cap="none" spc="0" normalizeH="0" baseline="0" noProof="0">
                <a:ln>
                  <a:noFill/>
                </a:ln>
                <a:effectLst/>
                <a:uLnTx/>
                <a:uFillTx/>
              </a:rPr>
              <a:t>Mariano Genovesi</a:t>
            </a:r>
          </a:p>
          <a:p>
            <a:pPr marL="0" marR="0" lvl="0" indent="-228600" fontAlgn="auto">
              <a:lnSpc>
                <a:spcPct val="90000"/>
              </a:lnSpc>
              <a:spcBef>
                <a:spcPts val="0"/>
              </a:spcBef>
              <a:spcAft>
                <a:spcPts val="600"/>
              </a:spcAft>
              <a:buClrTx/>
              <a:buSzTx/>
              <a:buFont typeface="Arial" panose="020B0604020202020204" pitchFamily="34" charset="0"/>
              <a:buChar char="•"/>
              <a:tabLst/>
              <a:defRPr/>
            </a:pPr>
            <a:r>
              <a:rPr kumimoji="0" lang="en-US" sz="2200" b="0" i="0" u="none" strike="noStrike" cap="none" spc="0" normalizeH="0" baseline="0" noProof="0">
                <a:ln>
                  <a:noFill/>
                </a:ln>
                <a:effectLst/>
                <a:uLnTx/>
                <a:uFillTx/>
              </a:rPr>
              <a:t>mgenovesi@cilfa.org.ar</a:t>
            </a:r>
          </a:p>
        </p:txBody>
      </p:sp>
    </p:spTree>
    <p:extLst>
      <p:ext uri="{BB962C8B-B14F-4D97-AF65-F5344CB8AC3E}">
        <p14:creationId xmlns:p14="http://schemas.microsoft.com/office/powerpoint/2010/main" val="2643307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8"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4000">
                <a:solidFill>
                  <a:srgbClr val="FFFFFF"/>
                </a:solidFill>
              </a:rPr>
              <a:t>EEUU – Nueva Política sobre Cadenas de Suministros</a:t>
            </a:r>
            <a:endParaRPr lang="es-ES_tradnl" sz="40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0" indent="0">
              <a:spcBef>
                <a:spcPts val="600"/>
              </a:spcBef>
              <a:spcAft>
                <a:spcPts val="600"/>
              </a:spcAft>
              <a:buNone/>
            </a:pPr>
            <a:endParaRPr lang="es-ES" sz="2000" b="1">
              <a:latin typeface="Calibri" panose="020F0502020204030204" pitchFamily="34" charset="0"/>
              <a:ea typeface="Calibri" panose="020F0502020204030204" pitchFamily="34" charset="0"/>
              <a:cs typeface="Calibri" panose="020F0502020204030204" pitchFamily="34" charset="0"/>
            </a:endParaRPr>
          </a:p>
          <a:p>
            <a:pPr marL="0" indent="0">
              <a:spcBef>
                <a:spcPts val="600"/>
              </a:spcBef>
              <a:spcAft>
                <a:spcPts val="600"/>
              </a:spcAft>
              <a:buNone/>
            </a:pPr>
            <a:endParaRPr lang="es-ES" sz="2000" b="1">
              <a:latin typeface="Calibri" panose="020F0502020204030204" pitchFamily="34" charset="0"/>
              <a:ea typeface="Calibri" panose="020F0502020204030204" pitchFamily="34" charset="0"/>
              <a:cs typeface="Calibri" panose="020F0502020204030204" pitchFamily="34" charset="0"/>
            </a:endParaRPr>
          </a:p>
          <a:p>
            <a:pPr marL="0" indent="0">
              <a:spcBef>
                <a:spcPts val="600"/>
              </a:spcBef>
              <a:spcAft>
                <a:spcPts val="600"/>
              </a:spcAft>
              <a:buNone/>
            </a:pPr>
            <a:endParaRPr lang="es-ES" sz="2000" b="1">
              <a:latin typeface="Calibri" panose="020F0502020204030204" pitchFamily="34" charset="0"/>
              <a:ea typeface="Calibri" panose="020F0502020204030204" pitchFamily="34" charset="0"/>
              <a:cs typeface="Calibri" panose="020F0502020204030204" pitchFamily="34" charset="0"/>
            </a:endParaRPr>
          </a:p>
          <a:p>
            <a:pPr marL="0" indent="0">
              <a:spcBef>
                <a:spcPts val="600"/>
              </a:spcBef>
              <a:spcAft>
                <a:spcPts val="600"/>
              </a:spcAft>
              <a:buNone/>
            </a:pPr>
            <a:r>
              <a:rPr lang="es-ES" sz="2000" b="1">
                <a:latin typeface="Calibri" panose="020F0502020204030204" pitchFamily="34" charset="0"/>
                <a:ea typeface="Calibri" panose="020F0502020204030204" pitchFamily="34" charset="0"/>
                <a:cs typeface="Calibri" panose="020F0502020204030204" pitchFamily="34" charset="0"/>
              </a:rPr>
              <a:t>HHS Action Report “Essential Medicines Supply Chain and Manufacturing Resilience Assessment” (mayo 2022)</a:t>
            </a:r>
          </a:p>
          <a:p>
            <a:pPr marL="0" indent="0">
              <a:spcBef>
                <a:spcPts val="600"/>
              </a:spcBef>
              <a:spcAft>
                <a:spcPts val="600"/>
              </a:spcAft>
              <a:buNone/>
            </a:pPr>
            <a:r>
              <a:rPr lang="es-AR" sz="2000">
                <a:ea typeface="Calibri" panose="020F0502020204030204" pitchFamily="34" charset="0"/>
              </a:rPr>
              <a:t>ALGUNAS SOLUCIONES ESTRATÉGICAS PROPUESTAS</a:t>
            </a:r>
          </a:p>
          <a:p>
            <a:pPr>
              <a:spcBef>
                <a:spcPts val="600"/>
              </a:spcBef>
              <a:spcAft>
                <a:spcPts val="600"/>
              </a:spcAft>
            </a:pPr>
            <a:r>
              <a:rPr lang="es-AR" sz="2000" b="1">
                <a:ea typeface="Calibri" panose="020F0502020204030204" pitchFamily="34" charset="0"/>
              </a:rPr>
              <a:t>Expandir la capacidad de producción </a:t>
            </a:r>
            <a:r>
              <a:rPr lang="es-AR" sz="2000" b="1" i="1">
                <a:ea typeface="Calibri" panose="020F0502020204030204" pitchFamily="34" charset="0"/>
              </a:rPr>
              <a:t>Onshore </a:t>
            </a:r>
            <a:r>
              <a:rPr lang="es-AR" sz="2000" b="1">
                <a:ea typeface="Calibri" panose="020F0502020204030204" pitchFamily="34" charset="0"/>
              </a:rPr>
              <a:t>o </a:t>
            </a:r>
            <a:r>
              <a:rPr lang="es-AR" sz="2000" b="1" i="1">
                <a:ea typeface="Calibri" panose="020F0502020204030204" pitchFamily="34" charset="0"/>
              </a:rPr>
              <a:t>Nearshore</a:t>
            </a:r>
          </a:p>
          <a:p>
            <a:pPr>
              <a:spcBef>
                <a:spcPts val="600"/>
              </a:spcBef>
              <a:spcAft>
                <a:spcPts val="600"/>
              </a:spcAft>
            </a:pPr>
            <a:r>
              <a:rPr lang="es-AR" sz="2000">
                <a:ea typeface="Calibri" panose="020F0502020204030204" pitchFamily="34" charset="0"/>
              </a:rPr>
              <a:t>Asegurar una demanda estable y de largo plazo de medicamentos genéricos a un precio sustentable para incentivar a los laboratorios a expandir la producción local</a:t>
            </a:r>
          </a:p>
          <a:p>
            <a:pPr>
              <a:spcBef>
                <a:spcPts val="600"/>
              </a:spcBef>
              <a:spcAft>
                <a:spcPts val="600"/>
              </a:spcAft>
            </a:pPr>
            <a:r>
              <a:rPr lang="es-AR" sz="2000">
                <a:ea typeface="Calibri" panose="020F0502020204030204" pitchFamily="34" charset="0"/>
              </a:rPr>
              <a:t>Incentivar la ampliación de las capacidades de producción a través de subsidios a las inversiones de capital</a:t>
            </a:r>
          </a:p>
          <a:p>
            <a:pPr>
              <a:spcBef>
                <a:spcPts val="600"/>
              </a:spcBef>
              <a:spcAft>
                <a:spcPts val="600"/>
              </a:spcAft>
            </a:pPr>
            <a:r>
              <a:rPr lang="es-AR" sz="2000">
                <a:ea typeface="Calibri" panose="020F0502020204030204" pitchFamily="34" charset="0"/>
              </a:rPr>
              <a:t>Revisar los modelos de compras públicas para incrementar el énfasis en la calidad del producto y en la resiliencia de la cadena y no simplemente en bajar los costos</a:t>
            </a:r>
          </a:p>
          <a:p>
            <a:pPr marL="0" indent="0">
              <a:spcBef>
                <a:spcPts val="600"/>
              </a:spcBef>
              <a:spcAft>
                <a:spcPts val="600"/>
              </a:spcAft>
              <a:buNone/>
            </a:pPr>
            <a:endParaRPr lang="es-AR" sz="2000">
              <a:ea typeface="Calibri" panose="020F0502020204030204" pitchFamily="34" charset="0"/>
            </a:endParaRPr>
          </a:p>
        </p:txBody>
      </p:sp>
      <p:sp>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20685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4000">
                <a:solidFill>
                  <a:srgbClr val="FFFFFF"/>
                </a:solidFill>
              </a:rPr>
              <a:t>EEUU – Nueva Política sobre Cadenas de Suministros</a:t>
            </a:r>
            <a:endParaRPr lang="es-ES_tradnl" sz="40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0" indent="0">
              <a:spcBef>
                <a:spcPts val="600"/>
              </a:spcBef>
              <a:spcAft>
                <a:spcPts val="600"/>
              </a:spcAft>
              <a:buNone/>
            </a:pPr>
            <a:r>
              <a:rPr lang="en-US" sz="2000" b="1">
                <a:ea typeface="Calibri" panose="020F0502020204030204" pitchFamily="34" charset="0"/>
              </a:rPr>
              <a:t>HHS White Paper “Policy Considerations to Prevent Drug Shortages and Mitigate Supply Chain Vulnerabilities in the United States”</a:t>
            </a:r>
          </a:p>
          <a:p>
            <a:pPr>
              <a:spcAft>
                <a:spcPts val="800"/>
              </a:spcAft>
            </a:pPr>
            <a:r>
              <a:rPr lang="en-US" sz="2000" kern="100">
                <a:effectLst/>
                <a:latin typeface="Aptos" panose="020B0004020202020204" pitchFamily="34" charset="0"/>
                <a:ea typeface="Aptos" panose="020B0004020202020204" pitchFamily="34" charset="0"/>
                <a:cs typeface="Times New Roman" panose="02020603050405020304" pitchFamily="18" charset="0"/>
              </a:rPr>
              <a:t>El 2 de abril de 2024, el Departamento de Salud y Servicios Humanos (HHS) publicó el White Paper </a:t>
            </a:r>
            <a:r>
              <a:rPr lang="en-US" sz="2000" i="1" kern="100">
                <a:effectLst/>
                <a:latin typeface="Aptos" panose="020B0004020202020204" pitchFamily="34" charset="0"/>
                <a:ea typeface="Aptos" panose="020B0004020202020204" pitchFamily="34" charset="0"/>
                <a:cs typeface="Times New Roman" panose="02020603050405020304" pitchFamily="18" charset="0"/>
              </a:rPr>
              <a:t>Policy Considerations to Prevent Drug Shortages and Mitigate Supply Chain Vulnerabilities in the United States</a:t>
            </a:r>
            <a:endParaRPr lang="es-AR" sz="2000" kern="100">
              <a:effectLst/>
              <a:latin typeface="Aptos" panose="020B0004020202020204" pitchFamily="34" charset="0"/>
              <a:ea typeface="Aptos" panose="020B0004020202020204" pitchFamily="34" charset="0"/>
              <a:cs typeface="Times New Roman" panose="02020603050405020304" pitchFamily="18" charset="0"/>
            </a:endParaRPr>
          </a:p>
          <a:p>
            <a:pPr>
              <a:spcAft>
                <a:spcPts val="800"/>
              </a:spcAft>
            </a:pPr>
            <a:r>
              <a:rPr lang="es-AR" sz="2000" kern="100">
                <a:effectLst/>
                <a:latin typeface="Aptos" panose="020B0004020202020204" pitchFamily="34" charset="0"/>
                <a:ea typeface="Aptos" panose="020B0004020202020204" pitchFamily="34" charset="0"/>
                <a:cs typeface="Times New Roman" panose="02020603050405020304" pitchFamily="18" charset="0"/>
              </a:rPr>
              <a:t>Ese documento se centra en los medicamentos inyectables estériles genéricos utilizados en entornos hospitalarios, pero el HHS reconoce que esos desafíos afectan a otros productos y, por lo tanto, las soluciones allí descritas pueden ser aplicables en otros mercados.</a:t>
            </a:r>
          </a:p>
          <a:p>
            <a:pPr marL="0" indent="0">
              <a:spcBef>
                <a:spcPts val="600"/>
              </a:spcBef>
              <a:spcAft>
                <a:spcPts val="600"/>
              </a:spcAft>
              <a:buNone/>
            </a:pPr>
            <a:endParaRPr lang="en-US" sz="2000">
              <a:ea typeface="Calibri" panose="020F0502020204030204" pitchFamily="34" charset="0"/>
            </a:endParaRPr>
          </a:p>
          <a:p>
            <a:pPr marL="0" indent="0">
              <a:spcBef>
                <a:spcPts val="600"/>
              </a:spcBef>
              <a:spcAft>
                <a:spcPts val="600"/>
              </a:spcAft>
              <a:buNone/>
            </a:pPr>
            <a:endParaRPr lang="es-AR" sz="2000">
              <a:ea typeface="Calibri" panose="020F0502020204030204" pitchFamily="34" charset="0"/>
            </a:endParaRPr>
          </a:p>
        </p:txBody>
      </p:sp>
      <p:sp>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99956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4000">
                <a:solidFill>
                  <a:srgbClr val="FFFFFF"/>
                </a:solidFill>
              </a:rPr>
              <a:t>EEUU – Nueva Política sobre Cadenas de Suministros</a:t>
            </a:r>
            <a:endParaRPr lang="es-ES_tradnl" sz="40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0" indent="0">
              <a:spcBef>
                <a:spcPts val="600"/>
              </a:spcBef>
              <a:spcAft>
                <a:spcPts val="600"/>
              </a:spcAft>
              <a:buNone/>
            </a:pPr>
            <a:r>
              <a:rPr lang="en-US" sz="1700" b="1">
                <a:ea typeface="Calibri" panose="020F0502020204030204" pitchFamily="34" charset="0"/>
              </a:rPr>
              <a:t>HHS White Paper “Policy Considerations to Prevent Drug Shortages and Mitigate Supply Chain Vulnerabilities in the United States”</a:t>
            </a:r>
          </a:p>
          <a:p>
            <a:pPr marL="0" indent="0">
              <a:spcBef>
                <a:spcPts val="600"/>
              </a:spcBef>
              <a:spcAft>
                <a:spcPts val="600"/>
              </a:spcAft>
              <a:buNone/>
            </a:pPr>
            <a:r>
              <a:rPr lang="es-ES" sz="1700">
                <a:ea typeface="Calibri" panose="020F0502020204030204" pitchFamily="34" charset="0"/>
              </a:rPr>
              <a:t>Las principales conclusiones del informe son las siguientes:</a:t>
            </a:r>
          </a:p>
          <a:p>
            <a:pPr>
              <a:spcBef>
                <a:spcPts val="600"/>
              </a:spcBef>
              <a:spcAft>
                <a:spcPts val="600"/>
              </a:spcAft>
            </a:pPr>
            <a:r>
              <a:rPr lang="es-ES" sz="1700">
                <a:ea typeface="Calibri" panose="020F0502020204030204" pitchFamily="34" charset="0"/>
              </a:rPr>
              <a:t>La escasez de medicamentos es un problema que lleva décadas y que surge, en parte, de las fuerzas del mercado que afectan a las partes interesadas a lo largo de la cadena de suministro de medicamentos: proveedores y farmacias, fabricantes e intermediarios del sistema. </a:t>
            </a:r>
          </a:p>
          <a:p>
            <a:pPr>
              <a:spcBef>
                <a:spcPts val="600"/>
              </a:spcBef>
              <a:spcAft>
                <a:spcPts val="600"/>
              </a:spcAft>
            </a:pPr>
            <a:r>
              <a:rPr lang="es-ES" sz="1700">
                <a:ea typeface="Calibri" panose="020F0502020204030204" pitchFamily="34" charset="0"/>
              </a:rPr>
              <a:t>Los problemas clave incluyen una amplia falta de transparencia, concentración entre los intermediarios y precios de los medicamentos genéricos que se reducen a niveles tan bajos que crean incentivos insuficientes para la redundancia o la fabricación, distribución y compra orientadas a la resiliencia. </a:t>
            </a:r>
          </a:p>
          <a:p>
            <a:pPr>
              <a:spcBef>
                <a:spcPts val="600"/>
              </a:spcBef>
              <a:spcAft>
                <a:spcPts val="600"/>
              </a:spcAft>
            </a:pPr>
            <a:r>
              <a:rPr lang="es-ES" sz="1700">
                <a:ea typeface="Calibri" panose="020F0502020204030204" pitchFamily="34" charset="0"/>
              </a:rPr>
              <a:t>Estas fallas del mercado conducen a cadenas de suministro farmacéuticas que son frágiles, propensas a sufrir interrupciones y demasiado lentas para recuperarse de la escasez.</a:t>
            </a:r>
            <a:endParaRPr lang="es-AR" sz="1700">
              <a:ea typeface="Calibri" panose="020F0502020204030204" pitchFamily="34" charset="0"/>
            </a:endParaRPr>
          </a:p>
        </p:txBody>
      </p:sp>
      <p:sp>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88675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4000">
                <a:solidFill>
                  <a:srgbClr val="FFFFFF"/>
                </a:solidFill>
              </a:rPr>
              <a:t>EEUU – Nueva Política sobre Cadenas de Suministros</a:t>
            </a:r>
            <a:endParaRPr lang="es-ES_tradnl" sz="40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0" indent="0">
              <a:spcBef>
                <a:spcPts val="600"/>
              </a:spcBef>
              <a:spcAft>
                <a:spcPts val="600"/>
              </a:spcAft>
              <a:buNone/>
            </a:pPr>
            <a:r>
              <a:rPr lang="en-US" sz="2000" b="1">
                <a:ea typeface="Calibri" panose="020F0502020204030204" pitchFamily="34" charset="0"/>
              </a:rPr>
              <a:t>HHS White Paper “Policy Considerations to Prevent Drug Shortages and Mitigate Supply Chain Vulnerabilities in the United States”</a:t>
            </a:r>
          </a:p>
          <a:p>
            <a:pPr marL="0" indent="0">
              <a:spcBef>
                <a:spcPts val="600"/>
              </a:spcBef>
              <a:spcAft>
                <a:spcPts val="600"/>
              </a:spcAft>
              <a:buNone/>
            </a:pPr>
            <a:r>
              <a:rPr lang="es-ES" sz="2000">
                <a:ea typeface="Calibri" panose="020F0502020204030204" pitchFamily="34" charset="0"/>
              </a:rPr>
              <a:t>Las principales conclusiones del informe son las siguientes:</a:t>
            </a:r>
          </a:p>
          <a:p>
            <a:pPr>
              <a:spcBef>
                <a:spcPts val="600"/>
              </a:spcBef>
              <a:spcAft>
                <a:spcPts val="600"/>
              </a:spcAft>
            </a:pPr>
            <a:r>
              <a:rPr lang="es-ES" sz="2000">
                <a:ea typeface="Calibri" panose="020F0502020204030204" pitchFamily="34" charset="0"/>
              </a:rPr>
              <a:t>La resiliencia de la cadena de suministro implica fomentar procesos que tengan menos probabilidades de enfrentar interrupciones, así como establecer la capacidad de resistir y mitigar las interrupciones para que su impacto, cuando ocurran, sea limitado. </a:t>
            </a:r>
          </a:p>
          <a:p>
            <a:pPr>
              <a:spcBef>
                <a:spcPts val="600"/>
              </a:spcBef>
              <a:spcAft>
                <a:spcPts val="600"/>
              </a:spcAft>
            </a:pPr>
            <a:r>
              <a:rPr lang="es-ES" sz="2000">
                <a:ea typeface="Calibri" panose="020F0502020204030204" pitchFamily="34" charset="0"/>
              </a:rPr>
              <a:t>Esta resiliencia también proviene de la diversificación de la oferta (tanto en la redundancia de la capacidad de fabricación como en un equilibrio entre el abastecimiento interno y el extranjero diversificado) y la presencia de prácticas de fabricación confiables, eficientes, sostenibles y sólidas.</a:t>
            </a:r>
          </a:p>
        </p:txBody>
      </p:sp>
      <p:sp>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58121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4000">
                <a:solidFill>
                  <a:srgbClr val="FFFFFF"/>
                </a:solidFill>
              </a:rPr>
              <a:t>EEUU – Nueva Política sobre Cadenas de Suministros</a:t>
            </a:r>
            <a:endParaRPr lang="es-ES_tradnl" sz="40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0" indent="0">
              <a:spcBef>
                <a:spcPts val="600"/>
              </a:spcBef>
              <a:spcAft>
                <a:spcPts val="600"/>
              </a:spcAft>
              <a:buNone/>
            </a:pPr>
            <a:r>
              <a:rPr lang="en-US" sz="2000" b="1">
                <a:ea typeface="Calibri" panose="020F0502020204030204" pitchFamily="34" charset="0"/>
              </a:rPr>
              <a:t>HHS White Paper “Policy Considerations to Prevent Drug Shortages and Mitigate Supply Chain Vulnerabilities in the United States”</a:t>
            </a:r>
          </a:p>
          <a:p>
            <a:pPr marL="0" indent="0">
              <a:spcBef>
                <a:spcPts val="600"/>
              </a:spcBef>
              <a:spcAft>
                <a:spcPts val="600"/>
              </a:spcAft>
              <a:buNone/>
            </a:pPr>
            <a:r>
              <a:rPr lang="es-ES" sz="2000">
                <a:ea typeface="Calibri" panose="020F0502020204030204" pitchFamily="34" charset="0"/>
              </a:rPr>
              <a:t>Las principales conclusiones del informe son las siguientes:</a:t>
            </a:r>
          </a:p>
          <a:p>
            <a:pPr>
              <a:spcAft>
                <a:spcPts val="800"/>
              </a:spcAft>
            </a:pPr>
            <a:r>
              <a:rPr lang="es-AR" sz="2000" kern="100">
                <a:effectLst/>
                <a:latin typeface="Aptos" panose="020B0004020202020204" pitchFamily="34" charset="0"/>
                <a:ea typeface="Aptos" panose="020B0004020202020204" pitchFamily="34" charset="0"/>
                <a:cs typeface="Times New Roman" panose="02020603050405020304" pitchFamily="18" charset="0"/>
              </a:rPr>
              <a:t>Considera fundamental la colaboración con el sector privado para desarrollar e implementar un Programa de Evaluación de Resiliencia de Fabricantes (MRAP) y un Programa de Suministros Hospitalarios Resilientes (HRSP). </a:t>
            </a:r>
          </a:p>
          <a:p>
            <a:pPr>
              <a:spcAft>
                <a:spcPts val="800"/>
              </a:spcAft>
            </a:pPr>
            <a:r>
              <a:rPr lang="es-AR" sz="2000" kern="100">
                <a:effectLst/>
                <a:latin typeface="Aptos" panose="020B0004020202020204" pitchFamily="34" charset="0"/>
                <a:ea typeface="Aptos" panose="020B0004020202020204" pitchFamily="34" charset="0"/>
                <a:cs typeface="Times New Roman" panose="02020603050405020304" pitchFamily="18" charset="0"/>
              </a:rPr>
              <a:t>La combinación de estos programas traería transparencia al mercado, vincularía las decisiones de compra y pago con las prácticas de resiliencia de la cadena de suministro e incentivaría inversiones en resiliencia y diversificación de la cadena de suministro (incluida la fabricación nacional)</a:t>
            </a:r>
          </a:p>
        </p:txBody>
      </p:sp>
      <p:sp>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54306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1371599" y="294538"/>
            <a:ext cx="9895951" cy="1033669"/>
          </a:xfrm>
        </p:spPr>
        <p:txBody>
          <a:bodyPr>
            <a:normAutofit fontScale="90000"/>
          </a:bodyPr>
          <a:lstStyle/>
          <a:p>
            <a:pPr algn="ctr"/>
            <a:r>
              <a:rPr lang="es-AR" sz="4000" b="1">
                <a:solidFill>
                  <a:srgbClr val="FFFFFF"/>
                </a:solidFill>
                <a:latin typeface="Calibri" panose="020F0502020204030204" pitchFamily="34" charset="0"/>
                <a:cs typeface="Calibri" panose="020F0502020204030204" pitchFamily="34" charset="0"/>
              </a:rPr>
              <a:t>Perspectivas de la Industria Farmacéutica Latinoamericana en el Contexto Mundial</a:t>
            </a:r>
            <a:endParaRPr lang="es-ES_tradnl" sz="4000" dirty="0">
              <a:solidFill>
                <a:schemeClr val="bg1"/>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1371599" y="1785769"/>
            <a:ext cx="9724031" cy="4215786"/>
          </a:xfrm>
        </p:spPr>
        <p:txBody>
          <a:bodyPr anchor="ctr">
            <a:noAutofit/>
          </a:bodyPr>
          <a:lstStyle/>
          <a:p>
            <a:pPr marL="0" indent="0" algn="ctr">
              <a:lnSpc>
                <a:spcPct val="100000"/>
              </a:lnSpc>
              <a:spcBef>
                <a:spcPts val="600"/>
              </a:spcBef>
              <a:spcAft>
                <a:spcPts val="600"/>
              </a:spcAft>
              <a:buNone/>
            </a:pPr>
            <a:r>
              <a:rPr lang="es-ES" sz="4800">
                <a:solidFill>
                  <a:srgbClr val="000000"/>
                </a:solidFill>
                <a:ea typeface="Calibri" panose="020F0502020204030204" pitchFamily="34" charset="0"/>
              </a:rPr>
              <a:t>Estados Unidos:</a:t>
            </a:r>
          </a:p>
          <a:p>
            <a:pPr marL="0" indent="0" algn="ctr">
              <a:lnSpc>
                <a:spcPct val="100000"/>
              </a:lnSpc>
              <a:spcBef>
                <a:spcPts val="600"/>
              </a:spcBef>
              <a:spcAft>
                <a:spcPts val="600"/>
              </a:spcAft>
              <a:buNone/>
            </a:pPr>
            <a:r>
              <a:rPr lang="es-ES" sz="4800">
                <a:solidFill>
                  <a:srgbClr val="000000"/>
                </a:solidFill>
                <a:ea typeface="Calibri" panose="020F0502020204030204" pitchFamily="34" charset="0"/>
              </a:rPr>
              <a:t>Revisión de la Política sobre Patentes</a:t>
            </a:r>
            <a:endParaRPr lang="es-AR" sz="4800" dirty="0">
              <a:solidFill>
                <a:srgbClr val="000000"/>
              </a:solidFill>
              <a:ea typeface="Calibri" panose="020F0502020204030204" pitchFamily="34" charset="0"/>
            </a:endParaRPr>
          </a:p>
        </p:txBody>
      </p:sp>
      <p:sp useBgFill="1">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89010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4000">
                <a:solidFill>
                  <a:srgbClr val="FFFFFF"/>
                </a:solidFill>
              </a:rPr>
              <a:t>EEUU – Revisión de la Política sobre Patentes</a:t>
            </a:r>
            <a:endParaRPr lang="es-ES_tradnl" sz="40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a:spcBef>
                <a:spcPts val="600"/>
              </a:spcBef>
              <a:spcAft>
                <a:spcPts val="600"/>
              </a:spcAft>
            </a:pPr>
            <a:endParaRPr lang="es-ES" sz="1700" dirty="0">
              <a:ea typeface="Calibri" panose="020F0502020204030204" pitchFamily="34" charset="0"/>
            </a:endParaRPr>
          </a:p>
          <a:p>
            <a:pPr marL="0" indent="0" algn="ctr">
              <a:spcBef>
                <a:spcPts val="600"/>
              </a:spcBef>
              <a:spcAft>
                <a:spcPts val="600"/>
              </a:spcAft>
              <a:buNone/>
            </a:pPr>
            <a:r>
              <a:rPr lang="es-ES" sz="2400" b="1" dirty="0">
                <a:ea typeface="Calibri" panose="020F0502020204030204" pitchFamily="34" charset="0"/>
              </a:rPr>
              <a:t>Orden Ejecutiva 14.036</a:t>
            </a:r>
          </a:p>
          <a:p>
            <a:pPr>
              <a:spcBef>
                <a:spcPts val="600"/>
              </a:spcBef>
              <a:spcAft>
                <a:spcPts val="600"/>
              </a:spcAft>
            </a:pPr>
            <a:r>
              <a:rPr lang="es-ES" sz="1700" dirty="0">
                <a:ea typeface="Calibri" panose="020F0502020204030204" pitchFamily="34" charset="0"/>
              </a:rPr>
              <a:t>El 9 de julio de 2021 el presidente </a:t>
            </a:r>
            <a:r>
              <a:rPr lang="es-ES" sz="1700" dirty="0" err="1">
                <a:ea typeface="Calibri" panose="020F0502020204030204" pitchFamily="34" charset="0"/>
              </a:rPr>
              <a:t>Biden</a:t>
            </a:r>
            <a:r>
              <a:rPr lang="es-ES" sz="1700" dirty="0">
                <a:ea typeface="Calibri" panose="020F0502020204030204" pitchFamily="34" charset="0"/>
              </a:rPr>
              <a:t> emitió la Executive </a:t>
            </a:r>
            <a:r>
              <a:rPr lang="es-ES" sz="1700" dirty="0" err="1">
                <a:ea typeface="Calibri" panose="020F0502020204030204" pitchFamily="34" charset="0"/>
              </a:rPr>
              <a:t>Order</a:t>
            </a:r>
            <a:r>
              <a:rPr lang="es-ES" sz="1700" dirty="0">
                <a:ea typeface="Calibri" panose="020F0502020204030204" pitchFamily="34" charset="0"/>
              </a:rPr>
              <a:t> 14036 “</a:t>
            </a:r>
            <a:r>
              <a:rPr lang="en-US" sz="1700" i="1" dirty="0">
                <a:ea typeface="Calibri" panose="020F0502020204030204" pitchFamily="34" charset="0"/>
              </a:rPr>
              <a:t>Promoting Competition in the American Economy</a:t>
            </a:r>
            <a:r>
              <a:rPr lang="es-ES" sz="1700" i="1" dirty="0">
                <a:ea typeface="Calibri" panose="020F0502020204030204" pitchFamily="34" charset="0"/>
              </a:rPr>
              <a:t>“.</a:t>
            </a:r>
            <a:endParaRPr lang="es-ES" sz="1700" dirty="0">
              <a:ea typeface="Calibri" panose="020F0502020204030204" pitchFamily="34" charset="0"/>
            </a:endParaRPr>
          </a:p>
          <a:p>
            <a:pPr>
              <a:spcBef>
                <a:spcPts val="600"/>
              </a:spcBef>
              <a:spcAft>
                <a:spcPts val="600"/>
              </a:spcAft>
            </a:pPr>
            <a:r>
              <a:rPr lang="es-ES" sz="1700" dirty="0">
                <a:ea typeface="Calibri" panose="020F0502020204030204" pitchFamily="34" charset="0"/>
              </a:rPr>
              <a:t>Luego de expresar su preocupación porque “</a:t>
            </a:r>
            <a:r>
              <a:rPr lang="es-ES" sz="1700" i="1" dirty="0">
                <a:ea typeface="Calibri" panose="020F0502020204030204" pitchFamily="34" charset="0"/>
              </a:rPr>
              <a:t>los estadounidenses están pagando demasiado por los medicamentos recetados y los servicios de atención médica, mucho más que los precios que se pagan en otros países</a:t>
            </a:r>
            <a:r>
              <a:rPr lang="es-ES" sz="1700" dirty="0">
                <a:ea typeface="Calibri" panose="020F0502020204030204" pitchFamily="34" charset="0"/>
              </a:rPr>
              <a:t>”, el presidente </a:t>
            </a:r>
            <a:r>
              <a:rPr lang="es-ES" sz="1700" dirty="0" err="1">
                <a:ea typeface="Calibri" panose="020F0502020204030204" pitchFamily="34" charset="0"/>
              </a:rPr>
              <a:t>Biden</a:t>
            </a:r>
            <a:r>
              <a:rPr lang="es-ES" sz="1700" dirty="0">
                <a:ea typeface="Calibri" panose="020F0502020204030204" pitchFamily="34" charset="0"/>
              </a:rPr>
              <a:t> afirma que “</a:t>
            </a:r>
            <a:r>
              <a:rPr lang="es-ES" sz="1700" i="1" dirty="0">
                <a:ea typeface="Calibri" panose="020F0502020204030204" pitchFamily="34" charset="0"/>
              </a:rPr>
              <a:t>con demasiada frecuencia, </a:t>
            </a:r>
            <a:r>
              <a:rPr lang="es-ES" sz="1700" b="1" i="1" dirty="0">
                <a:ea typeface="Calibri" panose="020F0502020204030204" pitchFamily="34" charset="0"/>
              </a:rPr>
              <a:t>las leyes de patentes y otras leyes se han utilizado indebidamente para inhibir o retrasar, durante años e incluso décadas, la competencia de medicamentos genéricos y biosimilares</a:t>
            </a:r>
            <a:r>
              <a:rPr lang="es-ES" sz="1700" i="1" dirty="0">
                <a:ea typeface="Calibri" panose="020F0502020204030204" pitchFamily="34" charset="0"/>
              </a:rPr>
              <a:t>, negando a los estadounidenses el acceso a medicamentos de menor costo</a:t>
            </a:r>
            <a:r>
              <a:rPr lang="es-ES" sz="1700" dirty="0">
                <a:ea typeface="Calibri" panose="020F0502020204030204" pitchFamily="34" charset="0"/>
              </a:rPr>
              <a:t>”.</a:t>
            </a:r>
          </a:p>
          <a:p>
            <a:pPr>
              <a:spcBef>
                <a:spcPts val="600"/>
              </a:spcBef>
              <a:spcAft>
                <a:spcPts val="600"/>
              </a:spcAft>
            </a:pPr>
            <a:r>
              <a:rPr lang="es-ES" sz="1700" dirty="0">
                <a:ea typeface="Calibri" panose="020F0502020204030204" pitchFamily="34" charset="0"/>
              </a:rPr>
              <a:t>La Orden Ejecutiva ordena al </a:t>
            </a:r>
            <a:r>
              <a:rPr lang="en-US" sz="1700" dirty="0">
                <a:ea typeface="Calibri" panose="020F0502020204030204" pitchFamily="34" charset="0"/>
              </a:rPr>
              <a:t>Secretary of Health and Human Services </a:t>
            </a:r>
            <a:r>
              <a:rPr lang="es-ES" sz="1700" dirty="0">
                <a:ea typeface="Calibri" panose="020F0502020204030204" pitchFamily="34" charset="0"/>
              </a:rPr>
              <a:t>“</a:t>
            </a:r>
            <a:r>
              <a:rPr lang="es-ES" sz="1700" i="1" dirty="0">
                <a:ea typeface="Calibri" panose="020F0502020204030204" pitchFamily="34" charset="0"/>
              </a:rPr>
              <a:t>ayudar a garantizar que el </a:t>
            </a:r>
            <a:r>
              <a:rPr lang="es-ES" sz="1700" b="1" i="1" dirty="0">
                <a:ea typeface="Calibri" panose="020F0502020204030204" pitchFamily="34" charset="0"/>
              </a:rPr>
              <a:t>sistema de patentes</a:t>
            </a:r>
            <a:r>
              <a:rPr lang="es-ES" sz="1700" i="1" dirty="0">
                <a:ea typeface="Calibri" panose="020F0502020204030204" pitchFamily="34" charset="0"/>
              </a:rPr>
              <a:t>, al tiempo que incentiva la innovación, </a:t>
            </a:r>
            <a:r>
              <a:rPr lang="es-ES" sz="1700" b="1" i="1" dirty="0">
                <a:ea typeface="Calibri" panose="020F0502020204030204" pitchFamily="34" charset="0"/>
              </a:rPr>
              <a:t>no retrase injustificadamente la competencia de medicamentos genéricos y biosimilares </a:t>
            </a:r>
            <a:r>
              <a:rPr lang="es-ES" sz="1700" i="1" dirty="0">
                <a:ea typeface="Calibri" panose="020F0502020204030204" pitchFamily="34" charset="0"/>
              </a:rPr>
              <a:t>más allá de lo razonablemente contemplado por la ley aplicable</a:t>
            </a:r>
            <a:r>
              <a:rPr lang="es-ES" sz="1700" dirty="0">
                <a:ea typeface="Calibri" panose="020F0502020204030204" pitchFamily="34" charset="0"/>
              </a:rPr>
              <a:t>” . </a:t>
            </a:r>
          </a:p>
        </p:txBody>
      </p:sp>
    </p:spTree>
    <p:extLst>
      <p:ext uri="{BB962C8B-B14F-4D97-AF65-F5344CB8AC3E}">
        <p14:creationId xmlns:p14="http://schemas.microsoft.com/office/powerpoint/2010/main" val="125859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4000">
                <a:solidFill>
                  <a:srgbClr val="FFFFFF"/>
                </a:solidFill>
              </a:rPr>
              <a:t>EEUU – Revisión de la Política sobre Patentes</a:t>
            </a:r>
            <a:endParaRPr lang="es-ES_tradnl" sz="40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0" indent="0">
              <a:spcAft>
                <a:spcPts val="800"/>
              </a:spcAft>
              <a:buNone/>
            </a:pPr>
            <a:r>
              <a:rPr kumimoji="0" lang="en-US" sz="2000" b="1" i="0" u="none" strike="noStrike" kern="1200" cap="none" spc="0" normalizeH="0" baseline="0" noProof="0">
                <a:ln>
                  <a:noFill/>
                </a:ln>
                <a:effectLst/>
                <a:uLnTx/>
                <a:uFillTx/>
                <a:latin typeface="Calibri" panose="020F0502020204030204"/>
                <a:ea typeface="Calibri" panose="020F0502020204030204" pitchFamily="34" charset="0"/>
                <a:cs typeface="Times New Roman" panose="02020603050405020304" pitchFamily="18" charset="0"/>
              </a:rPr>
              <a:t>Federal Trade Commission</a:t>
            </a:r>
            <a:endParaRPr kumimoji="0" lang="es-AR" sz="2000" b="0" i="0" u="none" strike="noStrike" kern="1200" cap="none" spc="0" normalizeH="0" baseline="0" noProof="0">
              <a:ln>
                <a:noFill/>
              </a:ln>
              <a:effectLst/>
              <a:uLnTx/>
              <a:uFillTx/>
              <a:latin typeface="Calibri" panose="020F0502020204030204"/>
              <a:ea typeface="+mn-ea"/>
              <a:cs typeface="+mn-cs"/>
            </a:endParaRPr>
          </a:p>
          <a:p>
            <a:pPr>
              <a:spcAft>
                <a:spcPts val="800"/>
              </a:spcAft>
            </a:pPr>
            <a:r>
              <a:rPr lang="es-ES" sz="2000" kern="100">
                <a:effectLst/>
                <a:latin typeface="Aptos" panose="020B0004020202020204" pitchFamily="34" charset="0"/>
                <a:ea typeface="Aptos" panose="020B0004020202020204" pitchFamily="34" charset="0"/>
                <a:cs typeface="Times New Roman" panose="02020603050405020304" pitchFamily="18" charset="0"/>
              </a:rPr>
              <a:t>La Comisión Federal de Comercio (FTC), con el apoyo de la FDA, emitió una declaración de política el 14 de septiembre de 2023 sobre la inclusión inadecuada de patentes en el Orange Book.</a:t>
            </a:r>
            <a:endParaRPr lang="es-AR" sz="2000" kern="100">
              <a:effectLst/>
              <a:latin typeface="Aptos" panose="020B0004020202020204" pitchFamily="34" charset="0"/>
              <a:ea typeface="Aptos" panose="020B0004020202020204" pitchFamily="34" charset="0"/>
              <a:cs typeface="Times New Roman" panose="02020603050405020304" pitchFamily="18" charset="0"/>
            </a:endParaRPr>
          </a:p>
          <a:p>
            <a:pPr>
              <a:spcAft>
                <a:spcPts val="800"/>
              </a:spcAft>
            </a:pPr>
            <a:r>
              <a:rPr lang="es-ES" sz="2000" kern="100">
                <a:effectLst/>
                <a:latin typeface="Aptos" panose="020B0004020202020204" pitchFamily="34" charset="0"/>
                <a:ea typeface="Aptos" panose="020B0004020202020204" pitchFamily="34" charset="0"/>
                <a:cs typeface="Times New Roman" panose="02020603050405020304" pitchFamily="18" charset="0"/>
              </a:rPr>
              <a:t>El propósito de la declaración de política de la FTC es notificar a los participantes del mercado “que la FTC tiene la intención de examinar el listado inadecuado en el Orange Book para determinar si constituyen métodos de competencia desleal en violación de la Sección 5 de la Ley de la Comisión Federal de Comercio”.</a:t>
            </a:r>
            <a:endParaRPr lang="es-AR" sz="2000" kern="100">
              <a:effectLst/>
              <a:latin typeface="Aptos" panose="020B0004020202020204" pitchFamily="34" charset="0"/>
              <a:ea typeface="Aptos" panose="020B0004020202020204" pitchFamily="34" charset="0"/>
              <a:cs typeface="Times New Roman" panose="02020603050405020304" pitchFamily="18" charset="0"/>
            </a:endParaRPr>
          </a:p>
          <a:p>
            <a:pPr>
              <a:spcBef>
                <a:spcPts val="600"/>
              </a:spcBef>
              <a:spcAft>
                <a:spcPts val="600"/>
              </a:spcAft>
            </a:pPr>
            <a:endParaRPr lang="es-ES" sz="2000">
              <a:ea typeface="Calibri" panose="020F0502020204030204" pitchFamily="34" charset="0"/>
            </a:endParaRPr>
          </a:p>
        </p:txBody>
      </p:sp>
    </p:spTree>
    <p:extLst>
      <p:ext uri="{BB962C8B-B14F-4D97-AF65-F5344CB8AC3E}">
        <p14:creationId xmlns:p14="http://schemas.microsoft.com/office/powerpoint/2010/main" val="11720252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4000">
                <a:solidFill>
                  <a:srgbClr val="FFFFFF"/>
                </a:solidFill>
              </a:rPr>
              <a:t>EEUU – Revisión de la Política sobre Patentes</a:t>
            </a:r>
            <a:endParaRPr lang="es-ES_tradnl" sz="40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0" indent="0">
              <a:spcAft>
                <a:spcPts val="800"/>
              </a:spcAft>
              <a:buNone/>
            </a:pPr>
            <a:r>
              <a:rPr kumimoji="0" lang="en-US" sz="2000" b="1" i="0" u="none" strike="noStrike" kern="1200" cap="none" spc="0" normalizeH="0" baseline="0" noProof="0">
                <a:ln>
                  <a:noFill/>
                </a:ln>
                <a:effectLst/>
                <a:uLnTx/>
                <a:uFillTx/>
                <a:latin typeface="Calibri" panose="020F0502020204030204"/>
                <a:ea typeface="Calibri" panose="020F0502020204030204" pitchFamily="34" charset="0"/>
                <a:cs typeface="Times New Roman" panose="02020603050405020304" pitchFamily="18" charset="0"/>
              </a:rPr>
              <a:t>Federal Trade Commission</a:t>
            </a:r>
            <a:endParaRPr kumimoji="0" lang="es-AR" sz="2000" b="0" i="0" u="none" strike="noStrike" kern="1200" cap="none" spc="0" normalizeH="0" baseline="0" noProof="0">
              <a:ln>
                <a:noFill/>
              </a:ln>
              <a:effectLst/>
              <a:uLnTx/>
              <a:uFillTx/>
              <a:latin typeface="Calibri" panose="020F0502020204030204"/>
              <a:ea typeface="+mn-ea"/>
              <a:cs typeface="+mn-cs"/>
            </a:endParaRPr>
          </a:p>
          <a:p>
            <a:pPr marL="0" indent="0">
              <a:spcAft>
                <a:spcPts val="800"/>
              </a:spcAft>
              <a:buNone/>
            </a:pPr>
            <a:r>
              <a:rPr lang="es-ES" sz="2000" kern="100">
                <a:effectLst/>
                <a:latin typeface="Aptos" panose="020B0004020202020204" pitchFamily="34" charset="0"/>
                <a:ea typeface="Aptos" panose="020B0004020202020204" pitchFamily="34" charset="0"/>
                <a:cs typeface="Times New Roman" panose="02020603050405020304" pitchFamily="18" charset="0"/>
              </a:rPr>
              <a:t>Según la FTC:</a:t>
            </a:r>
            <a:endParaRPr lang="es-AR" sz="2000" kern="100">
              <a:effectLst/>
              <a:latin typeface="Aptos" panose="020B0004020202020204" pitchFamily="34" charset="0"/>
              <a:ea typeface="Aptos" panose="020B0004020202020204" pitchFamily="34" charset="0"/>
              <a:cs typeface="Times New Roman" panose="02020603050405020304" pitchFamily="18" charset="0"/>
            </a:endParaRPr>
          </a:p>
          <a:p>
            <a:pPr marL="0" indent="0">
              <a:spcAft>
                <a:spcPts val="800"/>
              </a:spcAft>
              <a:buNone/>
            </a:pPr>
            <a:r>
              <a:rPr lang="es-ES" sz="2000" kern="100">
                <a:effectLst/>
                <a:latin typeface="Aptos" panose="020B0004020202020204" pitchFamily="34" charset="0"/>
                <a:ea typeface="Aptos" panose="020B0004020202020204" pitchFamily="34" charset="0"/>
                <a:cs typeface="Times New Roman" panose="02020603050405020304" pitchFamily="18" charset="0"/>
              </a:rPr>
              <a:t>“</a:t>
            </a:r>
            <a:r>
              <a:rPr lang="es-AR" sz="2000" kern="100">
                <a:effectLst/>
                <a:latin typeface="Aptos" panose="020B0004020202020204" pitchFamily="34" charset="0"/>
                <a:ea typeface="Aptos" panose="020B0004020202020204" pitchFamily="34" charset="0"/>
                <a:cs typeface="Times New Roman" panose="02020603050405020304" pitchFamily="18" charset="0"/>
              </a:rPr>
              <a:t>Las inclusiones de patentes inadecuadas en el Orange Book pueden haber contribuido a distorsionar los mercados farmacéuticos durante décadas. La Corte Suprema ha observado que desde finales de la década de 1990 ha habido evidencia de que algunas compañías farmacéuticas estaban explotando el proceso de inclusión en el Orange Book “para prevenir o retrasar la comercialización de medicamentos genéricos”</a:t>
            </a:r>
          </a:p>
          <a:p>
            <a:pPr>
              <a:spcBef>
                <a:spcPts val="600"/>
              </a:spcBef>
              <a:spcAft>
                <a:spcPts val="600"/>
              </a:spcAft>
            </a:pPr>
            <a:endParaRPr lang="es-ES" sz="2000">
              <a:ea typeface="Calibri" panose="020F0502020204030204" pitchFamily="34" charset="0"/>
            </a:endParaRPr>
          </a:p>
        </p:txBody>
      </p:sp>
    </p:spTree>
    <p:extLst>
      <p:ext uri="{BB962C8B-B14F-4D97-AF65-F5344CB8AC3E}">
        <p14:creationId xmlns:p14="http://schemas.microsoft.com/office/powerpoint/2010/main" val="946292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4000">
                <a:solidFill>
                  <a:srgbClr val="FFFFFF"/>
                </a:solidFill>
              </a:rPr>
              <a:t>EEUU – Revisión de la Política sobre Patentes</a:t>
            </a:r>
            <a:endParaRPr lang="es-ES_tradnl" sz="40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0" indent="0">
              <a:spcBef>
                <a:spcPts val="600"/>
              </a:spcBef>
              <a:spcAft>
                <a:spcPts val="600"/>
              </a:spcAft>
              <a:buNone/>
            </a:pPr>
            <a:r>
              <a:rPr kumimoji="0" lang="en-US" sz="1900" b="1" i="0" u="none" strike="noStrike" kern="1200" cap="none" spc="0" normalizeH="0" baseline="0" noProof="0">
                <a:ln>
                  <a:noFill/>
                </a:ln>
                <a:effectLst/>
                <a:uLnTx/>
                <a:uFillTx/>
                <a:latin typeface="Calibri" panose="020F0502020204030204"/>
                <a:ea typeface="Calibri" panose="020F0502020204030204" pitchFamily="34" charset="0"/>
                <a:cs typeface="Times New Roman" panose="02020603050405020304" pitchFamily="18" charset="0"/>
              </a:rPr>
              <a:t>Federal Trade Commission</a:t>
            </a:r>
            <a:endParaRPr kumimoji="0" lang="es-AR" sz="1900" b="0" i="0" u="none" strike="noStrike" kern="1200" cap="none" spc="0" normalizeH="0" baseline="0" noProof="0">
              <a:ln>
                <a:noFill/>
              </a:ln>
              <a:effectLst/>
              <a:uLnTx/>
              <a:uFillTx/>
              <a:latin typeface="Calibri" panose="020F0502020204030204"/>
              <a:ea typeface="+mn-ea"/>
              <a:cs typeface="+mn-cs"/>
            </a:endParaRPr>
          </a:p>
          <a:p>
            <a:pPr>
              <a:spcBef>
                <a:spcPts val="600"/>
              </a:spcBef>
              <a:spcAft>
                <a:spcPts val="600"/>
              </a:spcAft>
            </a:pPr>
            <a:r>
              <a:rPr lang="es-ES" sz="1900">
                <a:ea typeface="Calibri" panose="020F0502020204030204" pitchFamily="34" charset="0"/>
              </a:rPr>
              <a:t>La FTC declaró su intención de utilizar toda su autoridad legal para proteger a pacientes y pagadores, incluso actuando contra empresas e individuos que incluyan indebidamente patentes en el Orange Book que no cumplan con los criterios de inclusión legales. Tales acciones también pueden constituir una monopolización ilegal.</a:t>
            </a:r>
          </a:p>
          <a:p>
            <a:pPr>
              <a:spcBef>
                <a:spcPts val="600"/>
              </a:spcBef>
              <a:spcAft>
                <a:spcPts val="600"/>
              </a:spcAft>
            </a:pPr>
            <a:r>
              <a:rPr lang="es-ES" sz="1900">
                <a:ea typeface="Calibri" panose="020F0502020204030204" pitchFamily="34" charset="0"/>
              </a:rPr>
              <a:t>Tras esta declaración, la FTC cuestionó más de 100 patentes enumeradas en el Orange Book por diez empresas relacionadas con inhaladores para el asma, autoinyectores de epinefrina y otros productos farmacéuticos en noviembre de 2023. </a:t>
            </a:r>
          </a:p>
          <a:p>
            <a:pPr>
              <a:spcBef>
                <a:spcPts val="600"/>
              </a:spcBef>
              <a:spcAft>
                <a:spcPts val="600"/>
              </a:spcAft>
            </a:pPr>
            <a:r>
              <a:rPr lang="es-ES" sz="1900">
                <a:ea typeface="Calibri" panose="020F0502020204030204" pitchFamily="34" charset="0"/>
              </a:rPr>
              <a:t>La FTC también anunció que optó por utilizar el proceso de disputa regulatorio de la FDA para abordar las listas inadecuadas. Sin embargo, la FTC declaró que se reservaba el derecho de tomar cualquier medida adicional que el interés público pueda requerir, incluida la investigación de la conducta como método de competencia desleal según la Sección 5 de la Ley de la FTC, 15 U.S.C. § 4545.</a:t>
            </a:r>
          </a:p>
        </p:txBody>
      </p:sp>
    </p:spTree>
    <p:extLst>
      <p:ext uri="{BB962C8B-B14F-4D97-AF65-F5344CB8AC3E}">
        <p14:creationId xmlns:p14="http://schemas.microsoft.com/office/powerpoint/2010/main" val="2589125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9">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11">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3">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5">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17">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Rectangle 21">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4BE4FE20-93CC-BD8E-451F-134B2DD1DB2B}"/>
              </a:ext>
            </a:extLst>
          </p:cNvPr>
          <p:cNvSpPr>
            <a:spLocks noGrp="1"/>
          </p:cNvSpPr>
          <p:nvPr>
            <p:ph type="title"/>
          </p:nvPr>
        </p:nvSpPr>
        <p:spPr>
          <a:xfrm>
            <a:off x="466722" y="586855"/>
            <a:ext cx="3201366" cy="3387497"/>
          </a:xfrm>
        </p:spPr>
        <p:txBody>
          <a:bodyPr anchor="b">
            <a:normAutofit/>
          </a:bodyPr>
          <a:lstStyle/>
          <a:p>
            <a:pPr algn="r"/>
            <a:r>
              <a:rPr lang="es-ES_tradnl" sz="4000" dirty="0">
                <a:solidFill>
                  <a:srgbClr val="FFFFFF"/>
                </a:solidFill>
              </a:rPr>
              <a:t>Hoja de Ruta</a:t>
            </a:r>
          </a:p>
        </p:txBody>
      </p:sp>
      <p:sp>
        <p:nvSpPr>
          <p:cNvPr id="5" name="Marcador de contenido 4">
            <a:extLst>
              <a:ext uri="{FF2B5EF4-FFF2-40B4-BE49-F238E27FC236}">
                <a16:creationId xmlns:a16="http://schemas.microsoft.com/office/drawing/2014/main" id="{28E32FF2-F5A1-D6F6-0610-9C4C5D97BD6E}"/>
              </a:ext>
            </a:extLst>
          </p:cNvPr>
          <p:cNvSpPr>
            <a:spLocks noGrp="1"/>
          </p:cNvSpPr>
          <p:nvPr>
            <p:ph idx="1"/>
          </p:nvPr>
        </p:nvSpPr>
        <p:spPr>
          <a:xfrm>
            <a:off x="4810259" y="649480"/>
            <a:ext cx="6555347" cy="4970047"/>
          </a:xfrm>
        </p:spPr>
        <p:txBody>
          <a:bodyPr anchor="ctr">
            <a:normAutofit/>
          </a:bodyPr>
          <a:lstStyle/>
          <a:p>
            <a:pPr marL="342900" indent="-342900">
              <a:buFont typeface="+mj-lt"/>
              <a:buAutoNum type="arabicPeriod"/>
            </a:pPr>
            <a:r>
              <a:rPr lang="es-AR" sz="2400" dirty="0"/>
              <a:t>EEUU: Implementación de la Nueva Política sobre Cadenas de Suministros</a:t>
            </a:r>
          </a:p>
          <a:p>
            <a:pPr marL="342900" indent="-342900">
              <a:buFont typeface="+mj-lt"/>
              <a:buAutoNum type="arabicPeriod"/>
            </a:pPr>
            <a:r>
              <a:rPr lang="es-AR" sz="2400" dirty="0"/>
              <a:t>EEUU. Revisión de la Política sobre Patentes</a:t>
            </a:r>
          </a:p>
          <a:p>
            <a:pPr marL="342900" indent="-342900">
              <a:buFont typeface="+mj-lt"/>
              <a:buAutoNum type="arabicPeriod"/>
            </a:pPr>
            <a:r>
              <a:rPr lang="es-AR" sz="2400" dirty="0"/>
              <a:t>Unión Europea: Nueva Estratégica Farmacéutica</a:t>
            </a:r>
          </a:p>
          <a:p>
            <a:pPr marL="342900" indent="-342900">
              <a:buFont typeface="+mj-lt"/>
              <a:buAutoNum type="arabicPeriod"/>
            </a:pPr>
            <a:r>
              <a:rPr lang="es-AR" sz="2400" dirty="0"/>
              <a:t>Conclusiones desde la Perspectiva de la Industria Farmacéutica Latinoamericana</a:t>
            </a:r>
          </a:p>
        </p:txBody>
      </p:sp>
    </p:spTree>
    <p:extLst>
      <p:ext uri="{BB962C8B-B14F-4D97-AF65-F5344CB8AC3E}">
        <p14:creationId xmlns:p14="http://schemas.microsoft.com/office/powerpoint/2010/main" val="39681816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4000">
                <a:solidFill>
                  <a:srgbClr val="FFFFFF"/>
                </a:solidFill>
              </a:rPr>
              <a:t>EEUU – Revisión de la Política sobre Patentes</a:t>
            </a:r>
            <a:endParaRPr lang="es-ES_tradnl" sz="40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0" indent="0">
              <a:spcAft>
                <a:spcPts val="800"/>
              </a:spcAft>
              <a:buNone/>
            </a:pPr>
            <a:r>
              <a:rPr lang="es-AR" sz="2000" b="1" kern="100">
                <a:effectLst/>
                <a:ea typeface="Aptos" panose="020B0004020202020204" pitchFamily="34" charset="0"/>
                <a:cs typeface="Times New Roman" panose="02020603050405020304" pitchFamily="18" charset="0"/>
              </a:rPr>
              <a:t>Nuevos Anuncios de la Administración Biden</a:t>
            </a:r>
          </a:p>
          <a:p>
            <a:pPr>
              <a:spcAft>
                <a:spcPts val="800"/>
              </a:spcAft>
            </a:pPr>
            <a:r>
              <a:rPr lang="es-AR" sz="2000" kern="100">
                <a:effectLst/>
                <a:latin typeface="Aptos" panose="020B0004020202020204" pitchFamily="34" charset="0"/>
                <a:ea typeface="Aptos" panose="020B0004020202020204" pitchFamily="34" charset="0"/>
                <a:cs typeface="Times New Roman" panose="02020603050405020304" pitchFamily="18" charset="0"/>
              </a:rPr>
              <a:t>El 7 de diciembre de 2023, la Administración Biden-Harris anunció nuevas acciones para reducir los costos de la atención médica y de los medicamentos mediante la promoción de la competencia. </a:t>
            </a:r>
          </a:p>
          <a:p>
            <a:pPr marL="0" indent="0">
              <a:spcAft>
                <a:spcPts val="800"/>
              </a:spcAft>
              <a:buNone/>
            </a:pPr>
            <a:r>
              <a:rPr lang="es-AR" sz="2000" kern="100">
                <a:latin typeface="Aptos" panose="020B0004020202020204" pitchFamily="34" charset="0"/>
                <a:ea typeface="Aptos" panose="020B0004020202020204" pitchFamily="34" charset="0"/>
                <a:cs typeface="Times New Roman" panose="02020603050405020304" pitchFamily="18" charset="0"/>
              </a:rPr>
              <a:t>     </a:t>
            </a:r>
            <a:r>
              <a:rPr lang="es-AR" sz="2000" kern="100">
                <a:effectLst/>
                <a:latin typeface="Aptos" panose="020B0004020202020204" pitchFamily="34" charset="0"/>
                <a:ea typeface="Aptos" panose="020B0004020202020204" pitchFamily="34" charset="0"/>
                <a:cs typeface="Times New Roman" panose="02020603050405020304" pitchFamily="18" charset="0"/>
              </a:rPr>
              <a:t>La Casa Blanca destacó que</a:t>
            </a:r>
          </a:p>
          <a:p>
            <a:pPr marL="216000" indent="0">
              <a:spcAft>
                <a:spcPts val="800"/>
              </a:spcAft>
              <a:buNone/>
            </a:pPr>
            <a:r>
              <a:rPr lang="es-AR" sz="2000" kern="100">
                <a:effectLst/>
                <a:latin typeface="Aptos" panose="020B0004020202020204" pitchFamily="34" charset="0"/>
                <a:ea typeface="Aptos" panose="020B0004020202020204" pitchFamily="34" charset="0"/>
                <a:cs typeface="Times New Roman" panose="02020603050405020304" pitchFamily="18" charset="0"/>
              </a:rPr>
              <a:t>“Una nueva investigación publicada por el Departamento de Salud y Servicios Humanos (HHS) encuentra que la falta de competencia en los mercados de medicamentos está altamente correlacionada con precios más altos. Entre los medicamentos de mayor precio (es decir, los que se encuentran en el 10% superior del precio por receta), el 89% de los medicamentos de molécula pequeña y el 100% de los productos biológicos tenían un solo fabricante.</a:t>
            </a:r>
          </a:p>
        </p:txBody>
      </p:sp>
    </p:spTree>
    <p:extLst>
      <p:ext uri="{BB962C8B-B14F-4D97-AF65-F5344CB8AC3E}">
        <p14:creationId xmlns:p14="http://schemas.microsoft.com/office/powerpoint/2010/main" val="2956576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4000">
                <a:solidFill>
                  <a:srgbClr val="FFFFFF"/>
                </a:solidFill>
              </a:rPr>
              <a:t>EEUU – Revisión de la Política sobre Patentes</a:t>
            </a:r>
            <a:endParaRPr lang="es-ES_tradnl" sz="40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0" indent="0">
              <a:spcAft>
                <a:spcPts val="800"/>
              </a:spcAft>
              <a:buNone/>
            </a:pPr>
            <a:r>
              <a:rPr lang="es-AR" sz="2000" b="1" kern="100">
                <a:effectLst/>
                <a:ea typeface="Aptos" panose="020B0004020202020204" pitchFamily="34" charset="0"/>
                <a:cs typeface="Times New Roman" panose="02020603050405020304" pitchFamily="18" charset="0"/>
              </a:rPr>
              <a:t>Nuevos Anuncios de la Administración Biden</a:t>
            </a:r>
          </a:p>
          <a:p>
            <a:pPr marL="0" indent="0">
              <a:spcAft>
                <a:spcPts val="800"/>
              </a:spcAft>
              <a:buNone/>
            </a:pPr>
            <a:r>
              <a:rPr lang="es-AR" sz="2000" kern="100">
                <a:effectLst/>
                <a:latin typeface="Aptos" panose="020B0004020202020204" pitchFamily="34" charset="0"/>
                <a:ea typeface="Aptos" panose="020B0004020202020204" pitchFamily="34" charset="0"/>
                <a:cs typeface="Times New Roman" panose="02020603050405020304" pitchFamily="18" charset="0"/>
              </a:rPr>
              <a:t>Las acciones anunciadas incluyeron la publicación de un marco para el Departamento de Comercio y el HHS sobre el ejercicio de </a:t>
            </a:r>
            <a:r>
              <a:rPr lang="es-AR" sz="2000" i="1" kern="100">
                <a:effectLst/>
                <a:latin typeface="Aptos" panose="020B0004020202020204" pitchFamily="34" charset="0"/>
                <a:ea typeface="Aptos" panose="020B0004020202020204" pitchFamily="34" charset="0"/>
                <a:cs typeface="Times New Roman" panose="02020603050405020304" pitchFamily="18" charset="0"/>
              </a:rPr>
              <a:t>march-in rights</a:t>
            </a:r>
            <a:r>
              <a:rPr lang="es-AR" sz="2000" kern="100">
                <a:effectLst/>
                <a:latin typeface="Aptos" panose="020B0004020202020204" pitchFamily="34" charset="0"/>
                <a:ea typeface="Aptos" panose="020B0004020202020204" pitchFamily="34" charset="0"/>
                <a:cs typeface="Times New Roman" panose="02020603050405020304" pitchFamily="18" charset="0"/>
              </a:rPr>
              <a:t> para medicamentos y otras invenciones financiadas por los contribuyentes. Este marco especifica que el precio puede ser un factor a la hora de considerar si un medicamento es accesible al público, de manera tal de otorgar licencias a terceros para que fabriquen esos medicamentos desarrollados con fondos públicos.</a:t>
            </a:r>
          </a:p>
          <a:p>
            <a:pPr marL="0" indent="0">
              <a:spcAft>
                <a:spcPts val="800"/>
              </a:spcAft>
              <a:buNone/>
            </a:pPr>
            <a:endParaRPr lang="es-AR" sz="2000" kern="100">
              <a:latin typeface="Aptos" panose="020B0004020202020204" pitchFamily="34" charset="0"/>
              <a:ea typeface="Aptos" panose="020B0004020202020204" pitchFamily="34" charset="0"/>
              <a:cs typeface="Times New Roman" panose="02020603050405020304" pitchFamily="18" charset="0"/>
            </a:endParaRPr>
          </a:p>
          <a:p>
            <a:pPr marL="0" indent="0">
              <a:spcAft>
                <a:spcPts val="800"/>
              </a:spcAft>
              <a:buNone/>
            </a:pPr>
            <a:endParaRPr lang="es-AR" sz="2000" kern="100">
              <a:effectLst/>
              <a:latin typeface="Aptos" panose="020B0004020202020204" pitchFamily="34" charset="0"/>
              <a:ea typeface="Aptos" panose="020B0004020202020204" pitchFamily="34" charset="0"/>
              <a:cs typeface="Times New Roman" panose="02020603050405020304" pitchFamily="18" charset="0"/>
            </a:endParaRPr>
          </a:p>
          <a:p>
            <a:pPr>
              <a:spcAft>
                <a:spcPts val="800"/>
              </a:spcAft>
            </a:pPr>
            <a:endParaRPr lang="es-AR" sz="2000" kern="10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9866029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4000">
                <a:solidFill>
                  <a:srgbClr val="FFFFFF"/>
                </a:solidFill>
              </a:rPr>
              <a:t>EEUU – Revisión de la Política sobre Patentes</a:t>
            </a:r>
            <a:endParaRPr lang="es-ES_tradnl" sz="40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a:spcAft>
                <a:spcPts val="800"/>
              </a:spcAft>
            </a:pPr>
            <a:endParaRPr lang="es-AR" sz="1700" kern="100">
              <a:effectLst/>
              <a:latin typeface="Aptos" panose="020B0004020202020204" pitchFamily="34" charset="0"/>
              <a:ea typeface="Aptos" panose="020B0004020202020204" pitchFamily="34" charset="0"/>
              <a:cs typeface="Times New Roman" panose="02020603050405020304" pitchFamily="18" charset="0"/>
            </a:endParaRPr>
          </a:p>
          <a:p>
            <a:pPr marL="0" indent="0">
              <a:spcAft>
                <a:spcPts val="800"/>
              </a:spcAft>
              <a:buNone/>
            </a:pPr>
            <a:r>
              <a:rPr lang="en-US" sz="1700" b="1">
                <a:effectLst/>
                <a:ea typeface="Aptos" panose="020B0004020202020204" pitchFamily="34" charset="0"/>
                <a:cs typeface="Times New Roman" panose="02020603050405020304" pitchFamily="18" charset="0"/>
              </a:rPr>
              <a:t>2024 Special 301 Report on Intellectual Property Protection and Enforcement</a:t>
            </a:r>
            <a:endParaRPr kumimoji="0" lang="es-AR" sz="1700" b="0" i="0" u="none" strike="noStrike" kern="1200" cap="none" spc="0" normalizeH="0" baseline="0" noProof="0">
              <a:ln>
                <a:noFill/>
              </a:ln>
              <a:effectLst/>
              <a:uLnTx/>
              <a:uFillTx/>
              <a:ea typeface="+mn-ea"/>
              <a:cs typeface="+mn-cs"/>
            </a:endParaRPr>
          </a:p>
          <a:p>
            <a:pPr>
              <a:spcAft>
                <a:spcPts val="800"/>
              </a:spcAft>
            </a:pPr>
            <a:r>
              <a:rPr lang="es-AR" sz="1700" kern="100">
                <a:effectLst/>
                <a:latin typeface="Aptos" panose="020B0004020202020204" pitchFamily="34" charset="0"/>
                <a:ea typeface="Aptos" panose="020B0004020202020204" pitchFamily="34" charset="0"/>
                <a:cs typeface="Times New Roman" panose="02020603050405020304" pitchFamily="18" charset="0"/>
              </a:rPr>
              <a:t>El 24 de abril de 2024, la USTR publicó su informe anual sobre la protección de los DPI y su observancia por parte de los socios comerciales de los EEUU</a:t>
            </a:r>
          </a:p>
          <a:p>
            <a:pPr>
              <a:spcAft>
                <a:spcPts val="800"/>
              </a:spcAft>
            </a:pPr>
            <a:r>
              <a:rPr lang="es-AR" sz="1700" kern="100">
                <a:effectLst/>
                <a:latin typeface="Aptos" panose="020B0004020202020204" pitchFamily="34" charset="0"/>
                <a:ea typeface="Aptos" panose="020B0004020202020204" pitchFamily="34" charset="0"/>
                <a:cs typeface="Times New Roman" panose="02020603050405020304" pitchFamily="18" charset="0"/>
              </a:rPr>
              <a:t>La USTR Representative, Katherine Tai, declaró que:</a:t>
            </a:r>
          </a:p>
          <a:p>
            <a:pPr marL="252000" indent="0">
              <a:buNone/>
            </a:pPr>
            <a:r>
              <a:rPr lang="es-AR" sz="1700">
                <a:effectLst/>
                <a:latin typeface="Aptos" panose="020B0004020202020204" pitchFamily="34" charset="0"/>
                <a:ea typeface="Aptos" panose="020B0004020202020204" pitchFamily="34" charset="0"/>
                <a:cs typeface="Times New Roman" panose="02020603050405020304" pitchFamily="18" charset="0"/>
              </a:rPr>
              <a:t>“Muchos de mis homólogos comparten el objetivo de garantizar que el comercio respalde los intereses de nuestro pueblo, y uno de los tipos más peligrosos de violaciones de la propiedad intelectual implica productos falsificados que plantean riesgos para la salud y la seguridad. Además, la Administración Biden-Harris ha continuado con su política de negarse a criticar a los países por ejercer las flexibilidades del Acuerdo sobre los ADPIC, incluso con respecto a las licencias obligatorias, de manera coherente con las obligaciones del Acuerdo sobre los ADPIC”.</a:t>
            </a:r>
            <a:endParaRPr lang="es-AR" sz="1700" kern="100">
              <a:effectLst/>
              <a:latin typeface="Aptos" panose="020B0004020202020204" pitchFamily="34" charset="0"/>
              <a:ea typeface="Aptos" panose="020B0004020202020204" pitchFamily="34" charset="0"/>
              <a:cs typeface="Times New Roman" panose="02020603050405020304" pitchFamily="18" charset="0"/>
            </a:endParaRPr>
          </a:p>
          <a:p>
            <a:pPr>
              <a:spcAft>
                <a:spcPts val="800"/>
              </a:spcAft>
            </a:pPr>
            <a:endParaRPr lang="es-AR" sz="1700" kern="10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3945082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1371599" y="294538"/>
            <a:ext cx="9895951" cy="1033669"/>
          </a:xfrm>
        </p:spPr>
        <p:txBody>
          <a:bodyPr>
            <a:normAutofit fontScale="90000"/>
          </a:bodyPr>
          <a:lstStyle/>
          <a:p>
            <a:pPr algn="ctr"/>
            <a:r>
              <a:rPr lang="es-AR" sz="4000" b="1" dirty="0">
                <a:solidFill>
                  <a:srgbClr val="FFFFFF"/>
                </a:solidFill>
                <a:latin typeface="Calibri" panose="020F0502020204030204" pitchFamily="34" charset="0"/>
                <a:cs typeface="Calibri" panose="020F0502020204030204" pitchFamily="34" charset="0"/>
              </a:rPr>
              <a:t>Perspectivas de la Industria Farmacéutica Latinoamericana en el Contexto Mundial</a:t>
            </a:r>
            <a:endParaRPr lang="es-ES_tradnl" sz="4000" dirty="0">
              <a:solidFill>
                <a:schemeClr val="bg1"/>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1371599" y="1785769"/>
            <a:ext cx="9724031" cy="4215786"/>
          </a:xfrm>
        </p:spPr>
        <p:txBody>
          <a:bodyPr anchor="ctr">
            <a:noAutofit/>
          </a:bodyPr>
          <a:lstStyle/>
          <a:p>
            <a:pPr marL="0" indent="0" algn="ctr">
              <a:buNone/>
            </a:pPr>
            <a:r>
              <a:rPr lang="es-AR" sz="4800" dirty="0"/>
              <a:t>Unión Europea: </a:t>
            </a:r>
          </a:p>
          <a:p>
            <a:pPr marL="0" indent="0" algn="ctr">
              <a:buNone/>
            </a:pPr>
            <a:r>
              <a:rPr lang="es-AR" sz="4800" dirty="0"/>
              <a:t>Nueva Estrategia Farmacéutica</a:t>
            </a:r>
          </a:p>
        </p:txBody>
      </p:sp>
      <p:sp useBgFill="1">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285062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4000">
                <a:solidFill>
                  <a:srgbClr val="FFFFFF"/>
                </a:solidFill>
              </a:rPr>
              <a:t>Unión Europea: Nueva Política Farmacéutica</a:t>
            </a:r>
            <a:endParaRPr lang="es-ES_tradnl" sz="40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a:spcBef>
                <a:spcPts val="600"/>
              </a:spcBef>
              <a:spcAft>
                <a:spcPts val="600"/>
              </a:spcAft>
            </a:pPr>
            <a:r>
              <a:rPr lang="es-AR" sz="2000">
                <a:ea typeface="Calibri" panose="020F0502020204030204" pitchFamily="34" charset="0"/>
              </a:rPr>
              <a:t>La Comisión Europea aprobó la nueva estrategia farmacéutica en noviembre de 2020.</a:t>
            </a:r>
          </a:p>
          <a:p>
            <a:pPr>
              <a:spcBef>
                <a:spcPts val="600"/>
              </a:spcBef>
              <a:spcAft>
                <a:spcPts val="600"/>
              </a:spcAft>
            </a:pPr>
            <a:r>
              <a:rPr lang="es-ES" sz="2000">
                <a:ea typeface="Calibri" panose="020F0502020204030204" pitchFamily="34" charset="0"/>
              </a:rPr>
              <a:t>La Comisión reconoce que la pandemia de COVID-19 puso al descubierto las vulnerabilidades existentes en el sector.</a:t>
            </a:r>
          </a:p>
          <a:p>
            <a:pPr>
              <a:spcBef>
                <a:spcPts val="600"/>
              </a:spcBef>
              <a:spcAft>
                <a:spcPts val="600"/>
              </a:spcAft>
            </a:pPr>
            <a:r>
              <a:rPr lang="es-ES" sz="2000">
                <a:ea typeface="Calibri" panose="020F0502020204030204" pitchFamily="34" charset="0"/>
              </a:rPr>
              <a:t>Destaca que la fabricación de medicamentos y las cadenas de suministro son complejas, cada vez más globalizadas y, a veces, no lo suficientemente diversificadas.</a:t>
            </a:r>
          </a:p>
          <a:p>
            <a:pPr>
              <a:spcBef>
                <a:spcPts val="600"/>
              </a:spcBef>
              <a:spcAft>
                <a:spcPts val="600"/>
              </a:spcAft>
            </a:pPr>
            <a:r>
              <a:rPr lang="es-ES" sz="2000">
                <a:ea typeface="Calibri" panose="020F0502020204030204" pitchFamily="34" charset="0"/>
              </a:rPr>
              <a:t>Subraya que ciertas tecnologías necesarias para la producción de materias primas ya no estaban disponibles en la UE.</a:t>
            </a:r>
          </a:p>
          <a:p>
            <a:pPr>
              <a:spcBef>
                <a:spcPts val="600"/>
              </a:spcBef>
              <a:spcAft>
                <a:spcPts val="600"/>
              </a:spcAft>
            </a:pPr>
            <a:r>
              <a:rPr lang="es-ES" sz="2000">
                <a:ea typeface="Calibri" panose="020F0502020204030204" pitchFamily="34" charset="0"/>
              </a:rPr>
              <a:t>El fortalecimiento de la autonomía de la UE en el área de medicamentos requiere acciones para identificar dependencias estratégicas en salud.</a:t>
            </a:r>
          </a:p>
        </p:txBody>
      </p:sp>
      <p:sp>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406634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4000">
                <a:solidFill>
                  <a:srgbClr val="FFFFFF"/>
                </a:solidFill>
              </a:rPr>
              <a:t>Unión Europea: Nueva Política Farmacéutica</a:t>
            </a:r>
            <a:endParaRPr lang="es-ES_tradnl" sz="40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a:spcBef>
                <a:spcPts val="600"/>
              </a:spcBef>
              <a:spcAft>
                <a:spcPts val="600"/>
              </a:spcAft>
            </a:pPr>
            <a:r>
              <a:rPr lang="es-ES" sz="2000">
                <a:ea typeface="Calibri" panose="020F0502020204030204" pitchFamily="34" charset="0"/>
              </a:rPr>
              <a:t>Entre otras medidas, se analiza la diversificación de la producción y cadenas de suministro, asegurando el acopio, así como el fomento de la producción e inversión en Europa.</a:t>
            </a:r>
          </a:p>
          <a:p>
            <a:pPr>
              <a:spcBef>
                <a:spcPts val="600"/>
              </a:spcBef>
              <a:spcAft>
                <a:spcPts val="600"/>
              </a:spcAft>
            </a:pPr>
            <a:r>
              <a:rPr lang="es-ES" sz="2000">
                <a:ea typeface="Calibri" panose="020F0502020204030204" pitchFamily="34" charset="0"/>
              </a:rPr>
              <a:t>Se basará en cuatro pilares, que incluyen medidas legislativas y no legislativas:</a:t>
            </a:r>
          </a:p>
          <a:p>
            <a:pPr marL="800100" lvl="1" indent="-342900">
              <a:spcBef>
                <a:spcPts val="600"/>
              </a:spcBef>
              <a:spcAft>
                <a:spcPts val="600"/>
              </a:spcAft>
              <a:buFont typeface="+mj-lt"/>
              <a:buAutoNum type="arabicPeriod"/>
            </a:pPr>
            <a:r>
              <a:rPr lang="es-ES" sz="2000">
                <a:ea typeface="Calibri" panose="020F0502020204030204" pitchFamily="34" charset="0"/>
              </a:rPr>
              <a:t>Garantizar el acceso de los pacientes a medicamentos asequibles y abordar necesidades médicas no satisfechas (por ejemplo, en los ámbitos de la resistencia a los antimicrobianos y las enfermedades raras).</a:t>
            </a:r>
          </a:p>
          <a:p>
            <a:pPr marL="800100" lvl="1" indent="-342900">
              <a:spcBef>
                <a:spcPts val="600"/>
              </a:spcBef>
              <a:spcAft>
                <a:spcPts val="600"/>
              </a:spcAft>
              <a:buFont typeface="+mj-lt"/>
              <a:buAutoNum type="arabicPeriod"/>
            </a:pPr>
            <a:r>
              <a:rPr lang="es-ES" sz="2000">
                <a:ea typeface="Calibri" panose="020F0502020204030204" pitchFamily="34" charset="0"/>
              </a:rPr>
              <a:t>Fomentar la competitividad, la innovación y la sostenibilidad de la industria farmacéutica de la UE y el desarrollo de medicamentos de alta calidad, seguros, eficaces y más ecológicos.</a:t>
            </a:r>
            <a:endParaRPr lang="es-AR" sz="2000">
              <a:ea typeface="Calibri" panose="020F0502020204030204" pitchFamily="34" charset="0"/>
            </a:endParaRPr>
          </a:p>
        </p:txBody>
      </p:sp>
      <p:sp>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940804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4000">
                <a:solidFill>
                  <a:srgbClr val="FFFFFF"/>
                </a:solidFill>
              </a:rPr>
              <a:t>Unión Europea: Nueva Política Farmacéutica</a:t>
            </a:r>
            <a:endParaRPr lang="es-ES_tradnl" sz="40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a:spcBef>
                <a:spcPts val="600"/>
              </a:spcBef>
              <a:spcAft>
                <a:spcPts val="600"/>
              </a:spcAft>
            </a:pPr>
            <a:r>
              <a:rPr lang="es-ES" sz="2000">
                <a:ea typeface="Calibri" panose="020F0502020204030204" pitchFamily="34" charset="0"/>
              </a:rPr>
              <a:t>Se basará en cuatro pilares, que incluyen medidas legislativas y no legislativas (cont.)</a:t>
            </a:r>
          </a:p>
          <a:p>
            <a:pPr marL="914400" lvl="1" indent="-457200">
              <a:spcBef>
                <a:spcPts val="600"/>
              </a:spcBef>
              <a:spcAft>
                <a:spcPts val="600"/>
              </a:spcAft>
              <a:buFont typeface="+mj-lt"/>
              <a:buAutoNum type="arabicPeriod" startAt="3"/>
            </a:pPr>
            <a:r>
              <a:rPr lang="es-ES" sz="2000">
                <a:ea typeface="Calibri" panose="020F0502020204030204" pitchFamily="34" charset="0"/>
              </a:rPr>
              <a:t>Mejorar los mecanismos de preparación y respuesta ante las crisis y las cadenas de suministro diversificadas y seguras.</a:t>
            </a:r>
          </a:p>
          <a:p>
            <a:pPr marL="914400" lvl="1" indent="-457200">
              <a:spcBef>
                <a:spcPts val="600"/>
              </a:spcBef>
              <a:spcAft>
                <a:spcPts val="600"/>
              </a:spcAft>
              <a:buFont typeface="+mj-lt"/>
              <a:buAutoNum type="arabicPeriod" startAt="3"/>
            </a:pPr>
            <a:r>
              <a:rPr lang="es-ES" sz="2000">
                <a:ea typeface="Calibri" panose="020F0502020204030204" pitchFamily="34" charset="0"/>
              </a:rPr>
              <a:t>Promover altos estándares de calidad, eficacia y seguridad en el mundo.</a:t>
            </a:r>
          </a:p>
          <a:p>
            <a:pPr>
              <a:spcBef>
                <a:spcPts val="600"/>
              </a:spcBef>
              <a:spcAft>
                <a:spcPts val="600"/>
              </a:spcAft>
            </a:pPr>
            <a:r>
              <a:rPr lang="es-ES" sz="2000">
                <a:ea typeface="Calibri" panose="020F0502020204030204" pitchFamily="34" charset="0"/>
              </a:rPr>
              <a:t>La digitalización e innovación en el uso de datos de la vida real brindan nuevas posibilidades en la forma de desarrollar y utilizar los medicamentos. </a:t>
            </a:r>
          </a:p>
          <a:p>
            <a:pPr>
              <a:spcBef>
                <a:spcPts val="600"/>
              </a:spcBef>
              <a:spcAft>
                <a:spcPts val="600"/>
              </a:spcAft>
            </a:pPr>
            <a:r>
              <a:rPr lang="es-ES" sz="2000">
                <a:ea typeface="Calibri" panose="020F0502020204030204" pitchFamily="34" charset="0"/>
              </a:rPr>
              <a:t>Sin embargo, no todos los pacientes de Europa tienen acceso a terapias innovadoras con la misma celeridad e incluso podrían no tener acceso a los medicamentos que precisan debido a la escasez (por ejemplo, antibióticos).</a:t>
            </a:r>
            <a:endParaRPr lang="es-AR" sz="2000">
              <a:ea typeface="Calibri" panose="020F0502020204030204" pitchFamily="34" charset="0"/>
            </a:endParaRPr>
          </a:p>
        </p:txBody>
      </p:sp>
      <p:sp>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274667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660041" y="2767106"/>
            <a:ext cx="2880828" cy="3071906"/>
          </a:xfrm>
        </p:spPr>
        <p:txBody>
          <a:bodyPr vert="horz" lIns="91440" tIns="45720" rIns="91440" bIns="45720" rtlCol="0" anchor="t">
            <a:normAutofit/>
          </a:bodyPr>
          <a:lstStyle/>
          <a:p>
            <a:r>
              <a:rPr lang="en-US" sz="3700" kern="1200">
                <a:solidFill>
                  <a:srgbClr val="FFFFFF"/>
                </a:solidFill>
                <a:latin typeface="+mj-lt"/>
                <a:ea typeface="+mj-ea"/>
                <a:cs typeface="+mj-cs"/>
              </a:rPr>
              <a:t>Unión Europea: Nueva Política Farmacéutica</a:t>
            </a:r>
          </a:p>
        </p:txBody>
      </p:sp>
      <p:pic>
        <p:nvPicPr>
          <p:cNvPr id="7" name="Marcador de contenido 6" descr="Gráfico, Gráfico de barras, Histograma&#10;&#10;Descripción generada automáticamente">
            <a:extLst>
              <a:ext uri="{FF2B5EF4-FFF2-40B4-BE49-F238E27FC236}">
                <a16:creationId xmlns:a16="http://schemas.microsoft.com/office/drawing/2014/main" id="{388C79FA-DED2-0AA9-95D9-058104491E6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02428" y="1017407"/>
            <a:ext cx="7225748" cy="4823186"/>
          </a:xfrm>
          <a:prstGeom prst="rect">
            <a:avLst/>
          </a:prstGeom>
        </p:spPr>
      </p:pic>
      <p:sp>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833188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4000">
                <a:solidFill>
                  <a:srgbClr val="FFFFFF"/>
                </a:solidFill>
              </a:rPr>
              <a:t>Unión Europea: Nueva Política Farmacéutica</a:t>
            </a:r>
            <a:endParaRPr lang="es-ES_tradnl" sz="40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a:spcBef>
                <a:spcPts val="600"/>
              </a:spcBef>
              <a:spcAft>
                <a:spcPts val="600"/>
              </a:spcAft>
            </a:pPr>
            <a:r>
              <a:rPr lang="es-ES" sz="2000">
                <a:ea typeface="Calibri" panose="020F0502020204030204" pitchFamily="34" charset="0"/>
              </a:rPr>
              <a:t>Al mismo tiempo, la población europea está envejeciendo, y la UE soporta una carga cada vez mayor de enfermedades y nuevas amenazas para la salud humana.</a:t>
            </a:r>
          </a:p>
          <a:p>
            <a:pPr>
              <a:spcBef>
                <a:spcPts val="600"/>
              </a:spcBef>
              <a:spcAft>
                <a:spcPts val="600"/>
              </a:spcAft>
            </a:pPr>
            <a:r>
              <a:rPr lang="es-ES" sz="2000">
                <a:ea typeface="Calibri" panose="020F0502020204030204" pitchFamily="34" charset="0"/>
              </a:rPr>
              <a:t>Los sistemas sanitarios y los pacientes tienen dificultades para afrontar el coste de los medicamentos .</a:t>
            </a:r>
          </a:p>
          <a:p>
            <a:pPr>
              <a:spcBef>
                <a:spcPts val="600"/>
              </a:spcBef>
              <a:spcAft>
                <a:spcPts val="600"/>
              </a:spcAft>
            </a:pPr>
            <a:r>
              <a:rPr lang="es-ES" sz="2000">
                <a:ea typeface="Calibri" panose="020F0502020204030204" pitchFamily="34" charset="0"/>
              </a:rPr>
              <a:t>La UE también depende cada vez más de terceros países para la importación de medicamentos y de sus principios activos. </a:t>
            </a:r>
          </a:p>
          <a:p>
            <a:pPr>
              <a:spcBef>
                <a:spcPts val="600"/>
              </a:spcBef>
              <a:spcAft>
                <a:spcPts val="600"/>
              </a:spcAft>
            </a:pPr>
            <a:r>
              <a:rPr lang="es-ES" sz="2000">
                <a:ea typeface="Calibri" panose="020F0502020204030204" pitchFamily="34" charset="0"/>
              </a:rPr>
              <a:t>Las cuestiones como la resistencia a los antimicrobianos y la sostenibilidad medioambiental de los medicamentos también generan preocupación.</a:t>
            </a:r>
            <a:endParaRPr lang="es-AR" sz="2000">
              <a:ea typeface="Calibri" panose="020F0502020204030204" pitchFamily="34" charset="0"/>
            </a:endParaRPr>
          </a:p>
        </p:txBody>
      </p:sp>
      <p:sp>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089320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3700">
                <a:solidFill>
                  <a:srgbClr val="FFFFFF"/>
                </a:solidFill>
              </a:rPr>
              <a:t>Unión Europea</a:t>
            </a:r>
            <a:br>
              <a:rPr lang="es-AR" sz="3700">
                <a:solidFill>
                  <a:srgbClr val="FFFFFF"/>
                </a:solidFill>
              </a:rPr>
            </a:br>
            <a:r>
              <a:rPr lang="es-AR" sz="3700">
                <a:solidFill>
                  <a:srgbClr val="FFFFFF"/>
                </a:solidFill>
              </a:rPr>
              <a:t>Nueva Directiva y Reglamento sobre Medicamentos</a:t>
            </a:r>
            <a:endParaRPr lang="es-ES_tradnl" sz="37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0" indent="0">
              <a:spcBef>
                <a:spcPts val="600"/>
              </a:spcBef>
              <a:spcAft>
                <a:spcPts val="600"/>
              </a:spcAft>
              <a:buNone/>
            </a:pPr>
            <a:r>
              <a:rPr lang="es-AR" sz="2000" b="1">
                <a:ea typeface="Calibri" panose="020F0502020204030204" pitchFamily="34" charset="0"/>
              </a:rPr>
              <a:t>Nueva Directiva y Reglamento sobre Medicamentos</a:t>
            </a:r>
          </a:p>
          <a:p>
            <a:pPr marL="0" indent="0">
              <a:spcBef>
                <a:spcPts val="600"/>
              </a:spcBef>
              <a:spcAft>
                <a:spcPts val="600"/>
              </a:spcAft>
              <a:buNone/>
            </a:pPr>
            <a:r>
              <a:rPr lang="es-AR" sz="2000" b="1">
                <a:ea typeface="Calibri" panose="020F0502020204030204" pitchFamily="34" charset="0"/>
              </a:rPr>
              <a:t>(Paquete Farmacéutico)</a:t>
            </a:r>
          </a:p>
          <a:p>
            <a:pPr>
              <a:spcAft>
                <a:spcPts val="800"/>
              </a:spcAft>
            </a:pPr>
            <a:r>
              <a:rPr lang="es-AR" sz="2000" kern="100">
                <a:effectLst/>
                <a:latin typeface="Aptos" panose="020B0004020202020204" pitchFamily="34" charset="0"/>
                <a:ea typeface="Aptos" panose="020B0004020202020204" pitchFamily="34" charset="0"/>
                <a:cs typeface="Times New Roman" panose="02020603050405020304" pitchFamily="18" charset="0"/>
              </a:rPr>
              <a:t>El 19/03/2024, el Parlamento Europeo aprobó en primera lectura el “Paquete Farmacéutico” consistente en una nueva directiva y reglamento sobre autorización, monitoreo, etiquetado y protección de datos de prueba para todos los medicamentos autorizados a nivel de la UE y a nivel nacional.</a:t>
            </a:r>
          </a:p>
          <a:p>
            <a:pPr>
              <a:spcAft>
                <a:spcPts val="800"/>
              </a:spcAft>
            </a:pPr>
            <a:r>
              <a:rPr lang="es-AR" sz="2000" kern="100">
                <a:effectLst/>
                <a:latin typeface="Aptos" panose="020B0004020202020204" pitchFamily="34" charset="0"/>
                <a:ea typeface="Aptos" panose="020B0004020202020204" pitchFamily="34" charset="0"/>
                <a:cs typeface="Times New Roman" panose="02020603050405020304" pitchFamily="18" charset="0"/>
              </a:rPr>
              <a:t>Luego de las elecciones del Parlamento Europeo que se realizarán entre el 6 y el 9 de junio,  el Paquete Farmacéutico será tratado en segunda lectura ya con el nuevo Parlamento. Se espera que ambas normas se confirmen tal como fueron aprobadas en primera lectura. </a:t>
            </a:r>
            <a:endParaRPr lang="es-ES" sz="2000">
              <a:ea typeface="Calibri" panose="020F0502020204030204" pitchFamily="34" charset="0"/>
            </a:endParaRPr>
          </a:p>
        </p:txBody>
      </p:sp>
      <p:sp>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10384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1371599" y="294538"/>
            <a:ext cx="9895951" cy="1033669"/>
          </a:xfrm>
        </p:spPr>
        <p:txBody>
          <a:bodyPr>
            <a:normAutofit fontScale="90000"/>
          </a:bodyPr>
          <a:lstStyle/>
          <a:p>
            <a:pPr algn="ctr"/>
            <a:r>
              <a:rPr lang="es-AR" sz="4000" b="1" dirty="0">
                <a:solidFill>
                  <a:srgbClr val="FFFFFF"/>
                </a:solidFill>
                <a:latin typeface="Calibri" panose="020F0502020204030204" pitchFamily="34" charset="0"/>
                <a:cs typeface="Calibri" panose="020F0502020204030204" pitchFamily="34" charset="0"/>
              </a:rPr>
              <a:t>Perspectivas de la Industria Farmacéutica Latinoamericana en el Contexto Mundial</a:t>
            </a:r>
            <a:endParaRPr lang="es-ES_tradnl" sz="4000" dirty="0">
              <a:solidFill>
                <a:schemeClr val="bg1"/>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1371599" y="1785769"/>
            <a:ext cx="9724031" cy="4215786"/>
          </a:xfrm>
        </p:spPr>
        <p:txBody>
          <a:bodyPr anchor="ctr">
            <a:noAutofit/>
          </a:bodyPr>
          <a:lstStyle/>
          <a:p>
            <a:pPr marL="0" indent="0" algn="ctr">
              <a:lnSpc>
                <a:spcPct val="100000"/>
              </a:lnSpc>
              <a:spcBef>
                <a:spcPts val="600"/>
              </a:spcBef>
              <a:spcAft>
                <a:spcPts val="600"/>
              </a:spcAft>
              <a:buNone/>
            </a:pPr>
            <a:r>
              <a:rPr lang="es-ES" sz="4800" dirty="0">
                <a:solidFill>
                  <a:srgbClr val="000000"/>
                </a:solidFill>
                <a:ea typeface="Calibri" panose="020F0502020204030204" pitchFamily="34" charset="0"/>
              </a:rPr>
              <a:t>Estados Unidos:</a:t>
            </a:r>
          </a:p>
          <a:p>
            <a:pPr marL="0" indent="0" algn="ctr">
              <a:lnSpc>
                <a:spcPct val="100000"/>
              </a:lnSpc>
              <a:spcBef>
                <a:spcPts val="600"/>
              </a:spcBef>
              <a:spcAft>
                <a:spcPts val="600"/>
              </a:spcAft>
              <a:buNone/>
            </a:pPr>
            <a:r>
              <a:rPr lang="es-ES" sz="4800" dirty="0">
                <a:solidFill>
                  <a:srgbClr val="000000"/>
                </a:solidFill>
                <a:ea typeface="Calibri" panose="020F0502020204030204" pitchFamily="34" charset="0"/>
              </a:rPr>
              <a:t>Implementación de la Nueva Política sobre Cadenas de Suministros</a:t>
            </a:r>
            <a:endParaRPr lang="es-AR" sz="4800" dirty="0">
              <a:solidFill>
                <a:srgbClr val="000000"/>
              </a:solidFill>
              <a:ea typeface="Calibri" panose="020F0502020204030204" pitchFamily="34" charset="0"/>
            </a:endParaRPr>
          </a:p>
        </p:txBody>
      </p:sp>
      <p:sp useBgFill="1">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09592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3700">
                <a:solidFill>
                  <a:srgbClr val="FFFFFF"/>
                </a:solidFill>
              </a:rPr>
              <a:t>Unión Europea</a:t>
            </a:r>
            <a:br>
              <a:rPr lang="es-AR" sz="3700">
                <a:solidFill>
                  <a:srgbClr val="FFFFFF"/>
                </a:solidFill>
              </a:rPr>
            </a:br>
            <a:r>
              <a:rPr lang="es-AR" sz="3700">
                <a:solidFill>
                  <a:srgbClr val="FFFFFF"/>
                </a:solidFill>
              </a:rPr>
              <a:t>Nueva Directiva y Reglamento sobre Medicamentos</a:t>
            </a:r>
            <a:endParaRPr lang="es-ES_tradnl" sz="37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0" indent="0">
              <a:spcBef>
                <a:spcPts val="600"/>
              </a:spcBef>
              <a:spcAft>
                <a:spcPts val="600"/>
              </a:spcAft>
              <a:buNone/>
            </a:pPr>
            <a:r>
              <a:rPr lang="es-ES" sz="2000" b="1">
                <a:ea typeface="Calibri" panose="020F0502020204030204" pitchFamily="34" charset="0"/>
              </a:rPr>
              <a:t>Objetivos</a:t>
            </a:r>
          </a:p>
          <a:p>
            <a:pPr>
              <a:spcBef>
                <a:spcPts val="600"/>
              </a:spcBef>
              <a:spcAft>
                <a:spcPts val="600"/>
              </a:spcAft>
            </a:pPr>
            <a:r>
              <a:rPr lang="es-ES" sz="2000">
                <a:ea typeface="Calibri" panose="020F0502020204030204" pitchFamily="34" charset="0"/>
              </a:rPr>
              <a:t>Reducir la carga administrativa que conllevan los medicamentos para que lleguen más rápidamente a los pacientes.</a:t>
            </a:r>
          </a:p>
          <a:p>
            <a:pPr>
              <a:spcBef>
                <a:spcPts val="600"/>
              </a:spcBef>
              <a:spcAft>
                <a:spcPts val="600"/>
              </a:spcAft>
            </a:pPr>
            <a:r>
              <a:rPr lang="es-ES" sz="2000">
                <a:ea typeface="Calibri" panose="020F0502020204030204" pitchFamily="34" charset="0"/>
              </a:rPr>
              <a:t>Garantizar un mejor acceso a unos medicamentos asequibles.</a:t>
            </a:r>
          </a:p>
          <a:p>
            <a:pPr>
              <a:spcBef>
                <a:spcPts val="600"/>
              </a:spcBef>
              <a:spcAft>
                <a:spcPts val="600"/>
              </a:spcAft>
            </a:pPr>
            <a:r>
              <a:rPr lang="es-ES" sz="2000">
                <a:ea typeface="Calibri" panose="020F0502020204030204" pitchFamily="34" charset="0"/>
              </a:rPr>
              <a:t>Hacer frente a la escasez de medicamentos y garantizar la seguridad del suministro.</a:t>
            </a:r>
          </a:p>
          <a:p>
            <a:pPr>
              <a:spcBef>
                <a:spcPts val="600"/>
              </a:spcBef>
              <a:spcAft>
                <a:spcPts val="600"/>
              </a:spcAft>
            </a:pPr>
            <a:r>
              <a:rPr lang="es-ES" sz="2000">
                <a:ea typeface="Calibri" panose="020F0502020204030204" pitchFamily="34" charset="0"/>
              </a:rPr>
              <a:t>Fomentar la innovación y la competitividad.</a:t>
            </a:r>
          </a:p>
          <a:p>
            <a:pPr>
              <a:spcBef>
                <a:spcPts val="600"/>
              </a:spcBef>
              <a:spcAft>
                <a:spcPts val="600"/>
              </a:spcAft>
            </a:pPr>
            <a:r>
              <a:rPr lang="es-ES" sz="2000">
                <a:ea typeface="Calibri" panose="020F0502020204030204" pitchFamily="34" charset="0"/>
              </a:rPr>
              <a:t>Hacer que los medicamentos sean más sostenibles desde el punto de vista medioambiental.</a:t>
            </a:r>
          </a:p>
          <a:p>
            <a:pPr>
              <a:spcBef>
                <a:spcPts val="600"/>
              </a:spcBef>
              <a:spcAft>
                <a:spcPts val="600"/>
              </a:spcAft>
            </a:pPr>
            <a:r>
              <a:rPr lang="es-ES" sz="2000">
                <a:ea typeface="Calibri" panose="020F0502020204030204" pitchFamily="34" charset="0"/>
              </a:rPr>
              <a:t>Reducir la resistencia a los antimicrobianos.</a:t>
            </a:r>
          </a:p>
          <a:p>
            <a:pPr>
              <a:spcBef>
                <a:spcPts val="600"/>
              </a:spcBef>
              <a:spcAft>
                <a:spcPts val="600"/>
              </a:spcAft>
            </a:pPr>
            <a:r>
              <a:rPr lang="es-ES" sz="2000">
                <a:ea typeface="Calibri" panose="020F0502020204030204" pitchFamily="34" charset="0"/>
              </a:rPr>
              <a:t>Informar mejor sobre la financiación pública.</a:t>
            </a:r>
          </a:p>
        </p:txBody>
      </p:sp>
      <p:sp>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366041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3700">
                <a:solidFill>
                  <a:srgbClr val="FFFFFF"/>
                </a:solidFill>
              </a:rPr>
              <a:t>Unión Europea</a:t>
            </a:r>
            <a:br>
              <a:rPr lang="es-AR" sz="3700">
                <a:solidFill>
                  <a:srgbClr val="FFFFFF"/>
                </a:solidFill>
              </a:rPr>
            </a:br>
            <a:r>
              <a:rPr lang="es-AR" sz="3700">
                <a:solidFill>
                  <a:srgbClr val="FFFFFF"/>
                </a:solidFill>
              </a:rPr>
              <a:t>Nueva Directiva y Reglamento sobre Medicamentos</a:t>
            </a:r>
            <a:endParaRPr lang="es-ES_tradnl" sz="37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0" indent="0">
              <a:spcBef>
                <a:spcPts val="600"/>
              </a:spcBef>
              <a:spcAft>
                <a:spcPts val="600"/>
              </a:spcAft>
              <a:buNone/>
            </a:pPr>
            <a:r>
              <a:rPr lang="es-ES" sz="2000" b="1">
                <a:ea typeface="Calibri" panose="020F0502020204030204" pitchFamily="34" charset="0"/>
              </a:rPr>
              <a:t>DATOS DE PRUEBA</a:t>
            </a:r>
          </a:p>
          <a:p>
            <a:pPr marL="342900" lvl="0" indent="-342900">
              <a:spcAft>
                <a:spcPts val="195"/>
              </a:spcAft>
              <a:buFont typeface="Symbol" panose="05050102010706020507" pitchFamily="18" charset="2"/>
              <a:buChar char=""/>
            </a:pPr>
            <a:r>
              <a:rPr lang="es-AR" sz="2000" b="1">
                <a:effectLst/>
                <a:latin typeface="Calibri" panose="020F0502020204030204" pitchFamily="34" charset="0"/>
                <a:ea typeface="Aptos" panose="020B0004020202020204" pitchFamily="34" charset="0"/>
              </a:rPr>
              <a:t>Protección Básica: 7,5 años</a:t>
            </a:r>
            <a:endParaRPr lang="es-AR" sz="2000">
              <a:effectLst/>
              <a:latin typeface="Calibri" panose="020F0502020204030204" pitchFamily="34" charset="0"/>
              <a:ea typeface="Aptos" panose="020B0004020202020204" pitchFamily="34" charset="0"/>
            </a:endParaRPr>
          </a:p>
          <a:p>
            <a:pPr marL="342900" lvl="0" indent="-342900">
              <a:spcAft>
                <a:spcPts val="230"/>
              </a:spcAft>
              <a:buFont typeface="Symbol" panose="05050102010706020507" pitchFamily="18" charset="2"/>
              <a:buChar char=""/>
            </a:pPr>
            <a:r>
              <a:rPr lang="es-AR" sz="2000" b="1">
                <a:effectLst/>
                <a:latin typeface="Calibri" panose="020F0502020204030204" pitchFamily="34" charset="0"/>
                <a:ea typeface="Aptos" panose="020B0004020202020204" pitchFamily="34" charset="0"/>
              </a:rPr>
              <a:t>+1 año </a:t>
            </a:r>
            <a:r>
              <a:rPr lang="es-AR" sz="2000">
                <a:effectLst/>
                <a:latin typeface="Calibri" panose="020F0502020204030204" pitchFamily="34" charset="0"/>
                <a:ea typeface="Aptos" panose="020B0004020202020204" pitchFamily="34" charset="0"/>
              </a:rPr>
              <a:t>por lanzamiento en todos los mercados de la UE de productos dirigidos a atender necesidades médicas insatisfechas </a:t>
            </a:r>
          </a:p>
          <a:p>
            <a:pPr marL="342900" lvl="0" indent="-342900">
              <a:spcAft>
                <a:spcPts val="230"/>
              </a:spcAft>
              <a:buFont typeface="Symbol" panose="05050102010706020507" pitchFamily="18" charset="2"/>
              <a:buChar char=""/>
            </a:pPr>
            <a:r>
              <a:rPr lang="es-AR" sz="2000" b="1">
                <a:effectLst/>
                <a:latin typeface="Calibri" panose="020F0502020204030204" pitchFamily="34" charset="0"/>
                <a:ea typeface="Aptos" panose="020B0004020202020204" pitchFamily="34" charset="0"/>
              </a:rPr>
              <a:t>+0,5 </a:t>
            </a:r>
            <a:r>
              <a:rPr lang="es-AR" sz="2000">
                <a:effectLst/>
                <a:latin typeface="Calibri" panose="020F0502020204030204" pitchFamily="34" charset="0"/>
                <a:ea typeface="Aptos" panose="020B0004020202020204" pitchFamily="34" charset="0"/>
              </a:rPr>
              <a:t>años por estudios clínicos comparativos </a:t>
            </a:r>
          </a:p>
          <a:p>
            <a:pPr marL="342900" lvl="0" indent="-342900">
              <a:spcAft>
                <a:spcPts val="230"/>
              </a:spcAft>
              <a:buFont typeface="Symbol" panose="05050102010706020507" pitchFamily="18" charset="2"/>
              <a:buChar char=""/>
            </a:pPr>
            <a:r>
              <a:rPr lang="es-AR" sz="2000" b="1">
                <a:effectLst/>
                <a:latin typeface="Calibri" panose="020F0502020204030204" pitchFamily="34" charset="0"/>
                <a:ea typeface="Aptos" panose="020B0004020202020204" pitchFamily="34" charset="0"/>
              </a:rPr>
              <a:t>+0,5 </a:t>
            </a:r>
            <a:r>
              <a:rPr lang="es-AR" sz="2000">
                <a:effectLst/>
                <a:latin typeface="Calibri" panose="020F0502020204030204" pitchFamily="34" charset="0"/>
                <a:ea typeface="Aptos" panose="020B0004020202020204" pitchFamily="34" charset="0"/>
              </a:rPr>
              <a:t>años</a:t>
            </a:r>
            <a:r>
              <a:rPr lang="es-AR" sz="2000" b="1">
                <a:effectLst/>
                <a:latin typeface="Calibri" panose="020F0502020204030204" pitchFamily="34" charset="0"/>
                <a:ea typeface="Aptos" panose="020B0004020202020204" pitchFamily="34" charset="0"/>
              </a:rPr>
              <a:t> </a:t>
            </a:r>
            <a:r>
              <a:rPr lang="es-AR" sz="2000">
                <a:effectLst/>
                <a:latin typeface="Calibri" panose="020F0502020204030204" pitchFamily="34" charset="0"/>
                <a:ea typeface="Aptos" panose="020B0004020202020204" pitchFamily="34" charset="0"/>
              </a:rPr>
              <a:t>para estudios preclínicos y clínicos llevados a cabo significativamente en la UE, al menos en parte en colaboración público-privada. </a:t>
            </a:r>
          </a:p>
          <a:p>
            <a:r>
              <a:rPr lang="es-AR" sz="2000" b="1">
                <a:effectLst/>
                <a:latin typeface="Aptos" panose="020B0004020202020204" pitchFamily="34" charset="0"/>
                <a:ea typeface="Aptos" panose="020B0004020202020204" pitchFamily="34" charset="0"/>
                <a:cs typeface="Times New Roman" panose="02020603050405020304" pitchFamily="18" charset="0"/>
              </a:rPr>
              <a:t>Tope: 8,5 años de protección de datos.</a:t>
            </a:r>
            <a:endParaRPr lang="es-ES" sz="2000">
              <a:ea typeface="Calibri" panose="020F0502020204030204" pitchFamily="34" charset="0"/>
            </a:endParaRPr>
          </a:p>
        </p:txBody>
      </p:sp>
      <p:sp>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28598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3700">
                <a:solidFill>
                  <a:srgbClr val="FFFFFF"/>
                </a:solidFill>
              </a:rPr>
              <a:t>Unión Europea</a:t>
            </a:r>
            <a:br>
              <a:rPr lang="es-AR" sz="3700">
                <a:solidFill>
                  <a:srgbClr val="FFFFFF"/>
                </a:solidFill>
              </a:rPr>
            </a:br>
            <a:r>
              <a:rPr lang="es-AR" sz="3700">
                <a:solidFill>
                  <a:srgbClr val="FFFFFF"/>
                </a:solidFill>
              </a:rPr>
              <a:t>Nueva Directiva y Reglamento sobre Medicamentos</a:t>
            </a:r>
            <a:endParaRPr lang="es-ES_tradnl" sz="37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0" indent="0">
              <a:spcBef>
                <a:spcPts val="600"/>
              </a:spcBef>
              <a:spcAft>
                <a:spcPts val="600"/>
              </a:spcAft>
              <a:buNone/>
            </a:pPr>
            <a:r>
              <a:rPr lang="es-ES" sz="2000" b="1">
                <a:ea typeface="Calibri" panose="020F0502020204030204" pitchFamily="34" charset="0"/>
              </a:rPr>
              <a:t>DATOS DE PRUEBA</a:t>
            </a:r>
          </a:p>
          <a:p>
            <a:pPr>
              <a:spcAft>
                <a:spcPts val="195"/>
              </a:spcAft>
            </a:pPr>
            <a:r>
              <a:rPr lang="es-AR" sz="2000" b="1">
                <a:effectLst/>
                <a:ea typeface="Aptos" panose="020B0004020202020204" pitchFamily="34" charset="0"/>
              </a:rPr>
              <a:t>Protección de Mercado: 2 años </a:t>
            </a:r>
            <a:endParaRPr lang="es-AR" sz="2000">
              <a:effectLst/>
              <a:ea typeface="Aptos" panose="020B0004020202020204" pitchFamily="34" charset="0"/>
            </a:endParaRPr>
          </a:p>
          <a:p>
            <a:pPr marL="742950" lvl="1" indent="-285750">
              <a:buFont typeface="Arial" panose="020B0604020202020204" pitchFamily="34" charset="0"/>
              <a:buChar char="•"/>
            </a:pPr>
            <a:r>
              <a:rPr lang="es-AR" sz="2000">
                <a:effectLst/>
                <a:ea typeface="Aptos" panose="020B0004020202020204" pitchFamily="34" charset="0"/>
                <a:cs typeface="Wingdings" panose="05000000000000000000" pitchFamily="2" charset="2"/>
              </a:rPr>
              <a:t> </a:t>
            </a:r>
            <a:r>
              <a:rPr lang="es-AR" sz="2000" b="1">
                <a:effectLst/>
                <a:ea typeface="Aptos" panose="020B0004020202020204" pitchFamily="34" charset="0"/>
              </a:rPr>
              <a:t>+1 año de protección de mercado </a:t>
            </a:r>
            <a:r>
              <a:rPr lang="es-AR" sz="2000">
                <a:effectLst/>
                <a:ea typeface="Aptos" panose="020B0004020202020204" pitchFamily="34" charset="0"/>
              </a:rPr>
              <a:t>para nueva indicación que provea un beneficio clínico significativo en comparación con las terapias existentes.</a:t>
            </a:r>
          </a:p>
          <a:p>
            <a:pPr marL="0" indent="0">
              <a:buNone/>
            </a:pPr>
            <a:r>
              <a:rPr lang="es-AR" sz="2000" b="1">
                <a:effectLst/>
                <a:ea typeface="Aptos" panose="020B0004020202020204" pitchFamily="34" charset="0"/>
              </a:rPr>
              <a:t>La protección total (exclusividad de datos + exclusividad de mercado) no puede exceder 11,5 años </a:t>
            </a:r>
            <a:endParaRPr lang="es-AR" sz="2000">
              <a:effectLst/>
              <a:ea typeface="Aptos" panose="020B0004020202020204" pitchFamily="34" charset="0"/>
            </a:endParaRPr>
          </a:p>
          <a:p>
            <a:pPr lvl="2">
              <a:buFont typeface="+mj-lt"/>
              <a:buAutoNum type="arabicPeriod"/>
            </a:pPr>
            <a:r>
              <a:rPr lang="es-AR">
                <a:effectLst/>
                <a:ea typeface="Aptos" panose="020B0004020202020204" pitchFamily="34" charset="0"/>
              </a:rPr>
              <a:t>La Comisión Europea había propuesto 12 años</a:t>
            </a:r>
          </a:p>
          <a:p>
            <a:pPr lvl="2">
              <a:buFont typeface="+mj-lt"/>
              <a:buAutoNum type="arabicPeriod"/>
            </a:pPr>
            <a:r>
              <a:rPr lang="es-AR">
                <a:effectLst/>
                <a:ea typeface="Aptos" panose="020B0004020202020204" pitchFamily="34" charset="0"/>
              </a:rPr>
              <a:t>El EPP Group había propuesto 13,5 años</a:t>
            </a:r>
          </a:p>
          <a:p>
            <a:pPr lvl="2">
              <a:buFont typeface="+mj-lt"/>
              <a:buAutoNum type="arabicPeriod"/>
            </a:pPr>
            <a:r>
              <a:rPr lang="es-AR">
                <a:effectLst/>
                <a:ea typeface="Aptos" panose="020B0004020202020204" pitchFamily="34" charset="0"/>
              </a:rPr>
              <a:t>El Comité de Industria del Parlamento Europeo: 15 años</a:t>
            </a:r>
          </a:p>
          <a:p>
            <a:pPr lvl="2">
              <a:buFont typeface="+mj-lt"/>
              <a:buAutoNum type="arabicPeriod"/>
            </a:pPr>
            <a:r>
              <a:rPr lang="es-AR">
                <a:effectLst/>
                <a:ea typeface="Aptos" panose="020B0004020202020204" pitchFamily="34" charset="0"/>
              </a:rPr>
              <a:t>El Renew Europe Group había propuesto 18 años </a:t>
            </a:r>
          </a:p>
          <a:p>
            <a:pPr marL="0" indent="0">
              <a:spcBef>
                <a:spcPts val="600"/>
              </a:spcBef>
              <a:spcAft>
                <a:spcPts val="600"/>
              </a:spcAft>
              <a:buNone/>
            </a:pPr>
            <a:endParaRPr lang="es-ES" sz="2000" b="1">
              <a:ea typeface="Calibri" panose="020F0502020204030204" pitchFamily="34" charset="0"/>
            </a:endParaRPr>
          </a:p>
        </p:txBody>
      </p:sp>
      <p:sp>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926595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3700">
                <a:solidFill>
                  <a:srgbClr val="FFFFFF"/>
                </a:solidFill>
              </a:rPr>
              <a:t>Unión Europea</a:t>
            </a:r>
            <a:br>
              <a:rPr lang="es-AR" sz="3700">
                <a:solidFill>
                  <a:srgbClr val="FFFFFF"/>
                </a:solidFill>
              </a:rPr>
            </a:br>
            <a:r>
              <a:rPr lang="es-AR" sz="3700">
                <a:solidFill>
                  <a:srgbClr val="FFFFFF"/>
                </a:solidFill>
              </a:rPr>
              <a:t>Nueva Directiva y Reglamento sobre Medicamentos</a:t>
            </a:r>
            <a:endParaRPr lang="es-ES_tradnl" sz="37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0" indent="0">
              <a:spcBef>
                <a:spcPts val="600"/>
              </a:spcBef>
              <a:spcAft>
                <a:spcPts val="600"/>
              </a:spcAft>
              <a:buNone/>
            </a:pPr>
            <a:r>
              <a:rPr lang="es-ES" sz="2000" b="1" dirty="0">
                <a:ea typeface="Calibri" panose="020F0502020204030204" pitchFamily="34" charset="0"/>
              </a:rPr>
              <a:t>DATOS DE PRUEBA</a:t>
            </a:r>
          </a:p>
          <a:p>
            <a:r>
              <a:rPr lang="es-AR" sz="2000" dirty="0">
                <a:effectLst/>
                <a:latin typeface="Calibri" panose="020F0502020204030204" pitchFamily="34" charset="0"/>
                <a:ea typeface="Aptos" panose="020B0004020202020204" pitchFamily="34" charset="0"/>
              </a:rPr>
              <a:t>Los medicamentos huérfanos se beneficiarían de hasta 11 años de exclusividad en el mercado si abordan una "alta necesidad médica no cubierta".</a:t>
            </a:r>
          </a:p>
          <a:p>
            <a:r>
              <a:rPr lang="es-AR" sz="2000" b="1" dirty="0" err="1">
                <a:effectLst/>
                <a:latin typeface="Calibri" panose="020F0502020204030204" pitchFamily="34" charset="0"/>
                <a:ea typeface="Aptos" panose="020B0004020202020204" pitchFamily="34" charset="0"/>
              </a:rPr>
              <a:t>Vouchers</a:t>
            </a:r>
            <a:r>
              <a:rPr lang="es-AR" sz="2000" b="1" dirty="0">
                <a:effectLst/>
                <a:latin typeface="Calibri" panose="020F0502020204030204" pitchFamily="34" charset="0"/>
                <a:ea typeface="Aptos" panose="020B0004020202020204" pitchFamily="34" charset="0"/>
              </a:rPr>
              <a:t>:</a:t>
            </a:r>
            <a:r>
              <a:rPr lang="es-AR" sz="2000" dirty="0">
                <a:effectLst/>
                <a:latin typeface="Calibri" panose="020F0502020204030204" pitchFamily="34" charset="0"/>
                <a:ea typeface="Aptos" panose="020B0004020202020204" pitchFamily="34" charset="0"/>
              </a:rPr>
              <a:t>  se prevé “</a:t>
            </a:r>
            <a:r>
              <a:rPr lang="es-AR" sz="2000" dirty="0" err="1">
                <a:effectLst/>
                <a:latin typeface="Calibri" panose="020F0502020204030204" pitchFamily="34" charset="0"/>
                <a:ea typeface="Aptos" panose="020B0004020202020204" pitchFamily="34" charset="0"/>
              </a:rPr>
              <a:t>vouchers</a:t>
            </a:r>
            <a:r>
              <a:rPr lang="es-AR" sz="2000" dirty="0">
                <a:effectLst/>
                <a:latin typeface="Calibri" panose="020F0502020204030204" pitchFamily="34" charset="0"/>
                <a:ea typeface="Aptos" panose="020B0004020202020204" pitchFamily="34" charset="0"/>
              </a:rPr>
              <a:t>” o “bonos de exclusividad” transferible a otro medicamento ya autorizado por períodos de 6, 9 </a:t>
            </a:r>
            <a:r>
              <a:rPr lang="es-AR" sz="2000" dirty="0" err="1">
                <a:effectLst/>
                <a:latin typeface="Calibri" panose="020F0502020204030204" pitchFamily="34" charset="0"/>
                <a:ea typeface="Aptos" panose="020B0004020202020204" pitchFamily="34" charset="0"/>
              </a:rPr>
              <a:t>ó</a:t>
            </a:r>
            <a:r>
              <a:rPr lang="es-AR" sz="2000" dirty="0">
                <a:effectLst/>
                <a:latin typeface="Calibri" panose="020F0502020204030204" pitchFamily="34" charset="0"/>
                <a:ea typeface="Aptos" panose="020B0004020202020204" pitchFamily="34" charset="0"/>
              </a:rPr>
              <a:t> 12 meses como máximo, según las prioridades . El bono no podría utilizarse para un producto que ya se haya beneficiado de la máxima protección reglamentaria de datos y podría transferirse una vez a otro titular de la autorización de comercialización.</a:t>
            </a:r>
          </a:p>
          <a:p>
            <a:pPr marL="0" indent="0">
              <a:spcBef>
                <a:spcPts val="600"/>
              </a:spcBef>
              <a:spcAft>
                <a:spcPts val="600"/>
              </a:spcAft>
              <a:buNone/>
            </a:pPr>
            <a:endParaRPr lang="es-ES" sz="2000" b="1" dirty="0">
              <a:ea typeface="Calibri" panose="020F0502020204030204" pitchFamily="34" charset="0"/>
            </a:endParaRPr>
          </a:p>
        </p:txBody>
      </p:sp>
      <p:sp>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568940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3700">
                <a:solidFill>
                  <a:srgbClr val="FFFFFF"/>
                </a:solidFill>
              </a:rPr>
              <a:t>Unión Europea</a:t>
            </a:r>
            <a:br>
              <a:rPr lang="es-AR" sz="3700">
                <a:solidFill>
                  <a:srgbClr val="FFFFFF"/>
                </a:solidFill>
              </a:rPr>
            </a:br>
            <a:r>
              <a:rPr lang="es-AR" sz="3700">
                <a:solidFill>
                  <a:srgbClr val="FFFFFF"/>
                </a:solidFill>
              </a:rPr>
              <a:t>Nueva Directiva y Reglamento sobre Medicamentos</a:t>
            </a:r>
            <a:endParaRPr lang="es-ES_tradnl" sz="37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0" indent="0">
              <a:spcBef>
                <a:spcPts val="600"/>
              </a:spcBef>
              <a:spcAft>
                <a:spcPts val="600"/>
              </a:spcAft>
              <a:buNone/>
            </a:pPr>
            <a:r>
              <a:rPr lang="es-ES" sz="2000" b="1">
                <a:ea typeface="Calibri" panose="020F0502020204030204" pitchFamily="34" charset="0"/>
              </a:rPr>
              <a:t>CLÁUSULA BOLAR</a:t>
            </a:r>
          </a:p>
          <a:p>
            <a:r>
              <a:rPr lang="es-AR" sz="2000">
                <a:effectLst/>
                <a:latin typeface="Calibri" panose="020F0502020204030204" pitchFamily="34" charset="0"/>
                <a:ea typeface="Aptos" panose="020B0004020202020204" pitchFamily="34" charset="0"/>
              </a:rPr>
              <a:t>Nueva redacción que establece una amplia excepción que garantiza la posibilidad de obtener la autorización de comercialización y realizar todos los ensayos y prácticas que resulten necesarias.  </a:t>
            </a:r>
          </a:p>
          <a:p>
            <a:pPr marL="0" indent="0">
              <a:spcBef>
                <a:spcPts val="600"/>
              </a:spcBef>
              <a:spcAft>
                <a:spcPts val="600"/>
              </a:spcAft>
              <a:buNone/>
            </a:pPr>
            <a:endParaRPr lang="es-AR" sz="2000" b="1">
              <a:ea typeface="Calibri" panose="020F0502020204030204" pitchFamily="34" charset="0"/>
            </a:endParaRPr>
          </a:p>
          <a:p>
            <a:pPr marL="0" indent="0">
              <a:spcBef>
                <a:spcPts val="600"/>
              </a:spcBef>
              <a:spcAft>
                <a:spcPts val="600"/>
              </a:spcAft>
              <a:buNone/>
            </a:pPr>
            <a:r>
              <a:rPr lang="es-AR" sz="2000" b="1">
                <a:ea typeface="Calibri" panose="020F0502020204030204" pitchFamily="34" charset="0"/>
              </a:rPr>
              <a:t>LINKAGE</a:t>
            </a:r>
          </a:p>
          <a:p>
            <a:pPr>
              <a:spcAft>
                <a:spcPts val="600"/>
              </a:spcAft>
            </a:pPr>
            <a:r>
              <a:rPr lang="es-AR" sz="2000">
                <a:latin typeface="Calibri" panose="020F0502020204030204" pitchFamily="34" charset="0"/>
              </a:rPr>
              <a:t>Se prohíbe expresamente el linkage entre el registro sanitario y las patentes</a:t>
            </a:r>
          </a:p>
          <a:p>
            <a:pPr marL="0" indent="0">
              <a:spcAft>
                <a:spcPts val="600"/>
              </a:spcAft>
              <a:buNone/>
            </a:pPr>
            <a:endParaRPr lang="es-AR" sz="2000">
              <a:latin typeface="Calibri" panose="020F0502020204030204" pitchFamily="34" charset="0"/>
            </a:endParaRPr>
          </a:p>
        </p:txBody>
      </p:sp>
      <p:sp>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772323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3700">
                <a:solidFill>
                  <a:srgbClr val="FFFFFF"/>
                </a:solidFill>
              </a:rPr>
              <a:t>Unión Europea</a:t>
            </a:r>
            <a:br>
              <a:rPr lang="es-AR" sz="3700">
                <a:solidFill>
                  <a:srgbClr val="FFFFFF"/>
                </a:solidFill>
              </a:rPr>
            </a:br>
            <a:r>
              <a:rPr lang="es-AR" sz="3700">
                <a:solidFill>
                  <a:srgbClr val="FFFFFF"/>
                </a:solidFill>
              </a:rPr>
              <a:t>Nueva Directiva y Reglamento sobre Medicamentos</a:t>
            </a:r>
            <a:endParaRPr lang="es-ES_tradnl" sz="37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0" indent="0">
              <a:spcBef>
                <a:spcPts val="600"/>
              </a:spcBef>
              <a:spcAft>
                <a:spcPts val="600"/>
              </a:spcAft>
              <a:buNone/>
            </a:pPr>
            <a:r>
              <a:rPr lang="es-ES" sz="2000" b="1">
                <a:ea typeface="Calibri" panose="020F0502020204030204" pitchFamily="34" charset="0"/>
              </a:rPr>
              <a:t>RESISTENCIA ANTIMICROBIANOS</a:t>
            </a:r>
          </a:p>
          <a:p>
            <a:pPr marL="0" indent="0">
              <a:buNone/>
            </a:pPr>
            <a:r>
              <a:rPr lang="es-ES" sz="2000" b="1">
                <a:effectLst/>
                <a:latin typeface="Calibri" panose="020F0502020204030204" pitchFamily="34" charset="0"/>
                <a:ea typeface="Aptos" panose="020B0004020202020204" pitchFamily="34" charset="0"/>
              </a:rPr>
              <a:t>Nuevos incentivos para el desarrollo de nuevos antimicrobianos:</a:t>
            </a:r>
          </a:p>
          <a:p>
            <a:r>
              <a:rPr lang="es-ES" sz="2000">
                <a:effectLst/>
                <a:latin typeface="Calibri" panose="020F0502020204030204" pitchFamily="34" charset="0"/>
                <a:ea typeface="Aptos" panose="020B0004020202020204" pitchFamily="34" charset="0"/>
              </a:rPr>
              <a:t>Vouchers de exclusividad</a:t>
            </a:r>
          </a:p>
          <a:p>
            <a:r>
              <a:rPr lang="es-ES" sz="2000">
                <a:effectLst/>
                <a:latin typeface="Calibri" panose="020F0502020204030204" pitchFamily="34" charset="0"/>
                <a:ea typeface="Aptos" panose="020B0004020202020204" pitchFamily="34" charset="0"/>
              </a:rPr>
              <a:t>Apoyo financiero en las primeras etapas al alcanzar ciertos objetivos de I+D antes de la aprobación del mercado</a:t>
            </a:r>
          </a:p>
          <a:p>
            <a:r>
              <a:rPr lang="es-ES" sz="2000">
                <a:effectLst/>
                <a:latin typeface="Calibri" panose="020F0502020204030204" pitchFamily="34" charset="0"/>
                <a:ea typeface="Aptos" panose="020B0004020202020204" pitchFamily="34" charset="0"/>
              </a:rPr>
              <a:t>Plan de adquisición conjunta voluntaria basado en un modelo de suscripción, para fomentar la inversión en antimicrobianos.</a:t>
            </a:r>
          </a:p>
          <a:p>
            <a:pPr marL="0" indent="0">
              <a:buNone/>
            </a:pPr>
            <a:r>
              <a:rPr lang="es-ES" sz="2000" b="1">
                <a:effectLst/>
                <a:latin typeface="Calibri" panose="020F0502020204030204" pitchFamily="34" charset="0"/>
                <a:ea typeface="Aptos" panose="020B0004020202020204" pitchFamily="34" charset="0"/>
              </a:rPr>
              <a:t>Nuevos requisitos para el uso de antimicrobianos: restringir la prescripción y dispensación a la cantidad necesaria para el tratamiento y limitar la duración de su prescripción.</a:t>
            </a:r>
          </a:p>
        </p:txBody>
      </p:sp>
      <p:sp>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16122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3700">
                <a:solidFill>
                  <a:srgbClr val="FFFFFF"/>
                </a:solidFill>
              </a:rPr>
              <a:t>Unión Europea</a:t>
            </a:r>
            <a:br>
              <a:rPr lang="es-AR" sz="3700">
                <a:solidFill>
                  <a:srgbClr val="FFFFFF"/>
                </a:solidFill>
              </a:rPr>
            </a:br>
            <a:r>
              <a:rPr lang="es-AR" sz="3700">
                <a:solidFill>
                  <a:srgbClr val="FFFFFF"/>
                </a:solidFill>
              </a:rPr>
              <a:t>Nueva Directiva y Reglamento sobre Medicamentos</a:t>
            </a:r>
            <a:endParaRPr lang="es-ES_tradnl" sz="37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0" indent="0">
              <a:spcBef>
                <a:spcPts val="600"/>
              </a:spcBef>
              <a:spcAft>
                <a:spcPts val="600"/>
              </a:spcAft>
              <a:buNone/>
            </a:pPr>
            <a:r>
              <a:rPr lang="es-ES" sz="1900" b="1">
                <a:ea typeface="Calibri" panose="020F0502020204030204" pitchFamily="34" charset="0"/>
              </a:rPr>
              <a:t>REQUISITOS REFORZADOS PARA LA EVALUACIÓN DE RIESGOS AMBIENTALES</a:t>
            </a:r>
          </a:p>
          <a:p>
            <a:r>
              <a:rPr lang="es-AR" sz="1900">
                <a:effectLst/>
                <a:latin typeface="Calibri" panose="020F0502020204030204" pitchFamily="34" charset="0"/>
                <a:ea typeface="Aptos" panose="020B0004020202020204" pitchFamily="34" charset="0"/>
              </a:rPr>
              <a:t>Las empresas deberán presentar una evaluación de riesgos medioambientales (ERA) al solicitar una autorización de comercialización. Para garantizar una evaluación adecuada, se crea dentro de la Agencia Europea de Medicamentos, de un nuevo grupo de trabajo ad hoc de evaluación de riesgos ambientales. </a:t>
            </a:r>
          </a:p>
          <a:p>
            <a:r>
              <a:rPr lang="es-AR" sz="1900">
                <a:effectLst/>
                <a:latin typeface="Aptos" panose="020B0004020202020204" pitchFamily="34" charset="0"/>
                <a:ea typeface="Aptos" panose="020B0004020202020204" pitchFamily="34" charset="0"/>
                <a:cs typeface="Times New Roman" panose="02020603050405020304" pitchFamily="18" charset="0"/>
              </a:rPr>
              <a:t>Las medidas de mitigación de riesgos (tomadas para evitar y limitar las emisiones al aire, el agua y el suelo) deben abordar todo el ciclo de vida de los medicamentos.</a:t>
            </a:r>
          </a:p>
          <a:p>
            <a:pPr marL="0" indent="0">
              <a:buNone/>
            </a:pPr>
            <a:endParaRPr lang="es-AR" sz="1900">
              <a:effectLst/>
              <a:latin typeface="Aptos" panose="020B0004020202020204" pitchFamily="34" charset="0"/>
              <a:ea typeface="Aptos" panose="020B0004020202020204" pitchFamily="34" charset="0"/>
              <a:cs typeface="Times New Roman" panose="02020603050405020304" pitchFamily="18" charset="0"/>
            </a:endParaRPr>
          </a:p>
          <a:p>
            <a:pPr marL="0" indent="0">
              <a:spcBef>
                <a:spcPts val="600"/>
              </a:spcBef>
              <a:spcAft>
                <a:spcPts val="600"/>
              </a:spcAft>
              <a:buNone/>
            </a:pPr>
            <a:r>
              <a:rPr lang="es-AR" sz="1900" b="1">
                <a:ea typeface="Calibri" panose="020F0502020204030204" pitchFamily="34" charset="0"/>
              </a:rPr>
              <a:t>PROSPECTOS ELECTRÓNICOS</a:t>
            </a:r>
          </a:p>
          <a:p>
            <a:pPr>
              <a:spcAft>
                <a:spcPts val="600"/>
              </a:spcAft>
            </a:pPr>
            <a:r>
              <a:rPr lang="es-AR" sz="1900">
                <a:latin typeface="Calibri" panose="020F0502020204030204" pitchFamily="34" charset="0"/>
              </a:rPr>
              <a:t>Se admite la posibilidad de proveer en formato electrónico los prospectos para medicamentos de uso hospitalario. Se eliminó la facultad de que la Comision Europea en el futuro pueda establecer el formato electrónico para el resto de los medicamentos</a:t>
            </a:r>
            <a:endParaRPr lang="es-ES" sz="1900">
              <a:effectLst/>
              <a:latin typeface="Calibri" panose="020F0502020204030204" pitchFamily="34" charset="0"/>
              <a:ea typeface="Aptos" panose="020B0004020202020204" pitchFamily="34" charset="0"/>
            </a:endParaRPr>
          </a:p>
        </p:txBody>
      </p:sp>
      <p:sp>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477515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1371599" y="294538"/>
            <a:ext cx="9895951" cy="1033669"/>
          </a:xfrm>
        </p:spPr>
        <p:txBody>
          <a:bodyPr>
            <a:normAutofit fontScale="90000"/>
          </a:bodyPr>
          <a:lstStyle/>
          <a:p>
            <a:pPr algn="ctr"/>
            <a:r>
              <a:rPr lang="es-AR" sz="4000" b="1" dirty="0">
                <a:solidFill>
                  <a:srgbClr val="FFFFFF"/>
                </a:solidFill>
                <a:latin typeface="Calibri" panose="020F0502020204030204" pitchFamily="34" charset="0"/>
                <a:cs typeface="Calibri" panose="020F0502020204030204" pitchFamily="34" charset="0"/>
              </a:rPr>
              <a:t>Perspectivas de la Industria Farmacéutica Latinoamericana en el Contexto Mundial</a:t>
            </a:r>
            <a:endParaRPr lang="es-ES_tradnl" sz="4000" dirty="0">
              <a:solidFill>
                <a:schemeClr val="bg1"/>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1371599" y="1785769"/>
            <a:ext cx="9724031" cy="4215786"/>
          </a:xfrm>
        </p:spPr>
        <p:txBody>
          <a:bodyPr anchor="ctr">
            <a:noAutofit/>
          </a:bodyPr>
          <a:lstStyle/>
          <a:p>
            <a:pPr marL="0" indent="0" algn="ctr">
              <a:buNone/>
            </a:pPr>
            <a:r>
              <a:rPr lang="es-AR" sz="4800" dirty="0"/>
              <a:t>Conclusiones desde la Perspectiva de la Industria Farmacéutica Latinoamericana</a:t>
            </a:r>
          </a:p>
        </p:txBody>
      </p:sp>
      <p:sp useBgFill="1">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63370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ES" sz="3400">
                <a:solidFill>
                  <a:srgbClr val="FFFFFF"/>
                </a:solidFill>
              </a:rPr>
              <a:t>Conclusiones desde la Perspectiva de la Industria Farmacéutica Latinoamericana</a:t>
            </a: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457200" indent="-457200">
              <a:spcBef>
                <a:spcPts val="600"/>
              </a:spcBef>
              <a:spcAft>
                <a:spcPts val="600"/>
              </a:spcAft>
              <a:buAutoNum type="arabicPeriod"/>
            </a:pPr>
            <a:r>
              <a:rPr lang="es-ES" sz="2000">
                <a:ea typeface="Calibri" panose="020F0502020204030204" pitchFamily="34" charset="0"/>
              </a:rPr>
              <a:t>EEUU enfoca su nueva política farmacéutica el punto de vista de la seguridad nacional y promueve políticas industriales para el </a:t>
            </a:r>
            <a:r>
              <a:rPr lang="es-ES" sz="2000" i="1">
                <a:ea typeface="Calibri" panose="020F0502020204030204" pitchFamily="34" charset="0"/>
              </a:rPr>
              <a:t>reshoring.</a:t>
            </a:r>
          </a:p>
          <a:p>
            <a:pPr marL="457200" indent="-457200">
              <a:spcBef>
                <a:spcPts val="600"/>
              </a:spcBef>
              <a:spcAft>
                <a:spcPts val="600"/>
              </a:spcAft>
              <a:buAutoNum type="arabicPeriod"/>
            </a:pPr>
            <a:r>
              <a:rPr lang="es-ES" sz="2000">
                <a:ea typeface="Calibri" panose="020F0502020204030204" pitchFamily="34" charset="0"/>
              </a:rPr>
              <a:t>La UE reconoce la problemática del abastecimiento de medicamentos, pero su nueva política está enfocada en la simplificación de procesos regulatorios, la creación de un verdadero único mercado farmacéutico y nuevos incentivos desde la PI, con especial énfasis en los antimicrobianos.</a:t>
            </a:r>
          </a:p>
          <a:p>
            <a:pPr marL="457200" indent="-457200">
              <a:spcBef>
                <a:spcPts val="600"/>
              </a:spcBef>
              <a:spcAft>
                <a:spcPts val="600"/>
              </a:spcAft>
              <a:buAutoNum type="arabicPeriod"/>
            </a:pPr>
            <a:r>
              <a:rPr lang="es-ES" sz="2000">
                <a:ea typeface="Calibri" panose="020F0502020204030204" pitchFamily="34" charset="0"/>
              </a:rPr>
              <a:t>En EEUU se percibe que la competencia exclusiva por precios y su presión a la baja sin tener en cuenta otras necesidades (diversidad y localización de los proveedores, calidad, etc.) es una de las principales causas del desabastecimiento.</a:t>
            </a:r>
          </a:p>
        </p:txBody>
      </p:sp>
      <p:sp>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101288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ES" sz="3400">
                <a:solidFill>
                  <a:srgbClr val="FFFFFF"/>
                </a:solidFill>
              </a:rPr>
              <a:t>Conclusiones desde la Perspectiva de la Industria Farmacéutica Latinoamericana</a:t>
            </a: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457200" indent="-457200">
              <a:spcBef>
                <a:spcPts val="600"/>
              </a:spcBef>
              <a:spcAft>
                <a:spcPts val="600"/>
              </a:spcAft>
              <a:buFont typeface="+mj-lt"/>
              <a:buAutoNum type="arabicPeriod" startAt="4"/>
            </a:pPr>
            <a:r>
              <a:rPr lang="es-ES" sz="1900">
                <a:ea typeface="Calibri" panose="020F0502020204030204" pitchFamily="34" charset="0"/>
              </a:rPr>
              <a:t>Si bien la posibilidad de integrarse al mercado farmacéutico de los EEUU parece compleja para la mayoría de las compañías de ALIFAR, la nueva política de los EEUU ofrece, por contraste, argumentos irrefutables ante las autoridades nacionales y la OPS:</a:t>
            </a:r>
          </a:p>
          <a:p>
            <a:pPr lvl="1">
              <a:spcBef>
                <a:spcPts val="600"/>
              </a:spcBef>
              <a:spcAft>
                <a:spcPts val="600"/>
              </a:spcAft>
            </a:pPr>
            <a:r>
              <a:rPr lang="es-ES" sz="1900">
                <a:ea typeface="Calibri" panose="020F0502020204030204" pitchFamily="34" charset="0"/>
              </a:rPr>
              <a:t>La importancia de tener una industria nacional.</a:t>
            </a:r>
          </a:p>
          <a:p>
            <a:pPr lvl="1">
              <a:spcBef>
                <a:spcPts val="600"/>
              </a:spcBef>
              <a:spcAft>
                <a:spcPts val="600"/>
              </a:spcAft>
            </a:pPr>
            <a:r>
              <a:rPr lang="es-ES" sz="1900">
                <a:ea typeface="Calibri" panose="020F0502020204030204" pitchFamily="34" charset="0"/>
              </a:rPr>
              <a:t>Los problemas que conllevan los regímenes de control de precios respecto a concentración y abastecimiento, pues no tienen en cuenta otros valores como la diversificación y resiliencia desde el lado de la oferta.</a:t>
            </a:r>
          </a:p>
          <a:p>
            <a:pPr lvl="1">
              <a:spcBef>
                <a:spcPts val="600"/>
              </a:spcBef>
              <a:spcAft>
                <a:spcPts val="600"/>
              </a:spcAft>
            </a:pPr>
            <a:r>
              <a:rPr lang="es-ES" sz="1900">
                <a:ea typeface="Calibri" panose="020F0502020204030204" pitchFamily="34" charset="0"/>
              </a:rPr>
              <a:t>La inconveniencia de adjudicar las compras públicas únicamente por precios y la necesidad de adjudicar a más de un proveedor para mantener un ecosistema competitivo.</a:t>
            </a:r>
          </a:p>
          <a:p>
            <a:pPr lvl="1">
              <a:spcBef>
                <a:spcPts val="600"/>
              </a:spcBef>
              <a:spcAft>
                <a:spcPts val="600"/>
              </a:spcAft>
            </a:pPr>
            <a:r>
              <a:rPr lang="es-ES" sz="1900">
                <a:ea typeface="Calibri" panose="020F0502020204030204" pitchFamily="34" charset="0"/>
              </a:rPr>
              <a:t>Si bien a corto plazo la provisión de medicamentos desde la India y China puede favorecer el acceso, a largo plazo no es sustentable, particularmente en situaciones de crisis como demostró la pandemia de COVID-19.</a:t>
            </a:r>
          </a:p>
        </p:txBody>
      </p:sp>
      <p:sp>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08011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4000">
                <a:solidFill>
                  <a:srgbClr val="FFFFFF"/>
                </a:solidFill>
              </a:rPr>
              <a:t>EEUU – Nueva Política sobre Cadenas de Suministros</a:t>
            </a:r>
            <a:endParaRPr lang="es-ES_tradnl" sz="40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0" indent="0">
              <a:spcBef>
                <a:spcPts val="600"/>
              </a:spcBef>
              <a:spcAft>
                <a:spcPts val="600"/>
              </a:spcAft>
              <a:buNone/>
            </a:pPr>
            <a:r>
              <a:rPr lang="es-AR" sz="1700" b="1">
                <a:ea typeface="Calibri" panose="020F0502020204030204" pitchFamily="34" charset="0"/>
              </a:rPr>
              <a:t>Presidente Trump Order 13.944 “</a:t>
            </a:r>
            <a:r>
              <a:rPr lang="en-US" sz="1700" b="1">
                <a:ea typeface="Calibri" panose="020F0502020204030204" pitchFamily="34" charset="0"/>
              </a:rPr>
              <a:t>Combating Public Health Emergencies and Strengthening National Security by Ensuring Essential Medicines, Medical Countermeasures, and Critical Inputs Are Made in the United States”.</a:t>
            </a:r>
            <a:r>
              <a:rPr lang="en-US" sz="1700">
                <a:ea typeface="Calibri" panose="020F0502020204030204" pitchFamily="34" charset="0"/>
              </a:rPr>
              <a:t> </a:t>
            </a:r>
            <a:r>
              <a:rPr lang="es-AR" sz="1700" b="1">
                <a:ea typeface="Calibri" panose="020F0502020204030204" pitchFamily="34" charset="0"/>
              </a:rPr>
              <a:t>(Agosto 2020)</a:t>
            </a:r>
          </a:p>
          <a:p>
            <a:pPr>
              <a:spcBef>
                <a:spcPts val="600"/>
              </a:spcBef>
              <a:spcAft>
                <a:spcPts val="600"/>
              </a:spcAft>
            </a:pPr>
            <a:r>
              <a:rPr lang="es-ES" sz="1700">
                <a:ea typeface="Calibri" panose="020F0502020204030204" pitchFamily="34" charset="0"/>
              </a:rPr>
              <a:t>Estableció como política proteger a sus ciudadanos y economía contra los brotes de enfermedades infecciosas emergentes como el COVID-19, entre otras amenazas.</a:t>
            </a:r>
          </a:p>
          <a:p>
            <a:pPr>
              <a:spcBef>
                <a:spcPts val="600"/>
              </a:spcBef>
              <a:spcAft>
                <a:spcPts val="600"/>
              </a:spcAft>
            </a:pPr>
            <a:r>
              <a:rPr lang="es-ES" sz="1700">
                <a:ea typeface="Calibri" panose="020F0502020204030204" pitchFamily="34" charset="0"/>
              </a:rPr>
              <a:t>EEUU debe tener una base industrial de salud pública sólida con cadenas de suministro nacionales resilientes para abastecer medicamentos esenciales. </a:t>
            </a:r>
          </a:p>
          <a:p>
            <a:pPr>
              <a:spcBef>
                <a:spcPts val="600"/>
              </a:spcBef>
              <a:spcAft>
                <a:spcPts val="600"/>
              </a:spcAft>
            </a:pPr>
            <a:r>
              <a:rPr lang="es-ES" sz="1700">
                <a:ea typeface="Calibri" panose="020F0502020204030204" pitchFamily="34" charset="0"/>
              </a:rPr>
              <a:t>Estas cadenas de suministro nacionales debían ser capaces de cumplir con los requisitos de seguridad nacional y las emergencias de salud pública. </a:t>
            </a:r>
          </a:p>
          <a:p>
            <a:pPr>
              <a:spcBef>
                <a:spcPts val="600"/>
              </a:spcBef>
              <a:spcAft>
                <a:spcPts val="600"/>
              </a:spcAft>
            </a:pPr>
            <a:r>
              <a:rPr lang="es-ES" sz="1700">
                <a:ea typeface="Calibri" panose="020F0502020204030204" pitchFamily="34" charset="0"/>
              </a:rPr>
              <a:t>Considera fundamental reducir la dependencia de los fabricantes extranjeros de medicamentos esenciales para garantizar una producción nacional suficiente y confiable a largo plazo y  minimizar la escasez potencial.</a:t>
            </a:r>
          </a:p>
          <a:p>
            <a:pPr>
              <a:spcBef>
                <a:spcPts val="600"/>
              </a:spcBef>
              <a:spcAft>
                <a:spcPts val="600"/>
              </a:spcAft>
            </a:pPr>
            <a:r>
              <a:rPr lang="es-ES" sz="1700">
                <a:ea typeface="Calibri" panose="020F0502020204030204" pitchFamily="34" charset="0"/>
              </a:rPr>
              <a:t>Instruyó a la FDA a identificar una lista de medicamentos esenciales.</a:t>
            </a:r>
            <a:endParaRPr lang="es-AR" sz="1700">
              <a:ea typeface="Calibri" panose="020F0502020204030204" pitchFamily="34" charset="0"/>
            </a:endParaRPr>
          </a:p>
          <a:p>
            <a:pPr>
              <a:spcBef>
                <a:spcPts val="600"/>
              </a:spcBef>
              <a:spcAft>
                <a:spcPts val="600"/>
              </a:spcAft>
            </a:pPr>
            <a:endParaRPr lang="es-ES" sz="1700">
              <a:ea typeface="Calibri" panose="020F0502020204030204" pitchFamily="34" charset="0"/>
            </a:endParaRPr>
          </a:p>
        </p:txBody>
      </p:sp>
    </p:spTree>
    <p:extLst>
      <p:ext uri="{BB962C8B-B14F-4D97-AF65-F5344CB8AC3E}">
        <p14:creationId xmlns:p14="http://schemas.microsoft.com/office/powerpoint/2010/main" val="28512346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ES" sz="3400">
                <a:solidFill>
                  <a:srgbClr val="FFFFFF"/>
                </a:solidFill>
              </a:rPr>
              <a:t>Conclusiones desde la Perspectiva de la Industria Farmacéutica Latinoamericana</a:t>
            </a: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457200" indent="-457200">
              <a:spcBef>
                <a:spcPts val="600"/>
              </a:spcBef>
              <a:spcAft>
                <a:spcPts val="600"/>
              </a:spcAft>
              <a:buFont typeface="+mj-lt"/>
              <a:buAutoNum type="arabicPeriod" startAt="5"/>
            </a:pPr>
            <a:r>
              <a:rPr lang="es-ES" sz="2000">
                <a:ea typeface="Calibri" panose="020F0502020204030204" pitchFamily="34" charset="0"/>
              </a:rPr>
              <a:t>Las políticas estatales para promover la industria farmacéutica y farmoquímica lejos de ser una prebenda, es una política de estado estratégica que se construye en tiempos de normalidad, pero cuyos resultados se perciben en épocas de crisis.</a:t>
            </a:r>
          </a:p>
          <a:p>
            <a:pPr marL="457200" indent="-457200">
              <a:spcBef>
                <a:spcPts val="600"/>
              </a:spcBef>
              <a:spcAft>
                <a:spcPts val="600"/>
              </a:spcAft>
              <a:buFont typeface="+mj-lt"/>
              <a:buAutoNum type="arabicPeriod" startAt="5"/>
            </a:pPr>
            <a:r>
              <a:rPr lang="es-ES" sz="2000">
                <a:ea typeface="Calibri" panose="020F0502020204030204" pitchFamily="34" charset="0"/>
              </a:rPr>
              <a:t>La Casa Blanca ha reconocido que el sistema de patentes de los EEUU es disfuncional pues ha promovido el </a:t>
            </a:r>
            <a:r>
              <a:rPr lang="es-ES" sz="2000" i="1">
                <a:ea typeface="Calibri" panose="020F0502020204030204" pitchFamily="34" charset="0"/>
              </a:rPr>
              <a:t>evergreening</a:t>
            </a:r>
            <a:r>
              <a:rPr lang="es-ES" sz="2000">
                <a:ea typeface="Calibri" panose="020F0502020204030204" pitchFamily="34" charset="0"/>
              </a:rPr>
              <a:t>, los </a:t>
            </a:r>
            <a:r>
              <a:rPr lang="es-ES" sz="2000" i="1">
                <a:ea typeface="Calibri" panose="020F0502020204030204" pitchFamily="34" charset="0"/>
              </a:rPr>
              <a:t>patents thickets </a:t>
            </a:r>
            <a:r>
              <a:rPr lang="es-ES" sz="2000">
                <a:ea typeface="Calibri" panose="020F0502020204030204" pitchFamily="34" charset="0"/>
              </a:rPr>
              <a:t>y </a:t>
            </a:r>
            <a:r>
              <a:rPr lang="es-ES" sz="2000" i="1">
                <a:ea typeface="Calibri" panose="020F0502020204030204" pitchFamily="34" charset="0"/>
              </a:rPr>
              <a:t>el product hopping.</a:t>
            </a:r>
          </a:p>
          <a:p>
            <a:pPr marL="457200" indent="-457200">
              <a:spcBef>
                <a:spcPts val="600"/>
              </a:spcBef>
              <a:spcAft>
                <a:spcPts val="600"/>
              </a:spcAft>
              <a:buFont typeface="+mj-lt"/>
              <a:buAutoNum type="arabicPeriod" startAt="5"/>
            </a:pPr>
            <a:r>
              <a:rPr lang="es-ES" sz="2000">
                <a:ea typeface="Calibri" panose="020F0502020204030204" pitchFamily="34" charset="0"/>
              </a:rPr>
              <a:t>Este reconocimiento se tradujo en una mirada más comprensiva respecto a las políticas anti </a:t>
            </a:r>
            <a:r>
              <a:rPr lang="es-ES" sz="2000" i="1">
                <a:ea typeface="Calibri" panose="020F0502020204030204" pitchFamily="34" charset="0"/>
              </a:rPr>
              <a:t>evergreening</a:t>
            </a:r>
            <a:r>
              <a:rPr lang="es-ES" sz="2000">
                <a:ea typeface="Calibri" panose="020F0502020204030204" pitchFamily="34" charset="0"/>
              </a:rPr>
              <a:t> llevadas adelante en América Latina y de allí el cambio copernicano e el Informe Especial de la Sección 301.</a:t>
            </a:r>
          </a:p>
          <a:p>
            <a:pPr marL="457200" indent="-457200">
              <a:spcBef>
                <a:spcPts val="600"/>
              </a:spcBef>
              <a:spcAft>
                <a:spcPts val="600"/>
              </a:spcAft>
              <a:buFont typeface="+mj-lt"/>
              <a:buAutoNum type="arabicPeriod" startAt="5"/>
            </a:pPr>
            <a:r>
              <a:rPr lang="es-ES" sz="2000">
                <a:ea typeface="Calibri" panose="020F0502020204030204" pitchFamily="34" charset="0"/>
              </a:rPr>
              <a:t>La modificación del régimen de datos de prueba en la Unión Europea podría llegar a tener impacto en la revisión de los TLC en vigor con la UE o los que se encuentran en proceso de negociación. </a:t>
            </a:r>
          </a:p>
        </p:txBody>
      </p:sp>
      <p:sp>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330793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54296" y="640080"/>
            <a:ext cx="6894576" cy="3566160"/>
          </a:xfrm>
        </p:spPr>
        <p:txBody>
          <a:bodyPr vert="horz" lIns="91440" tIns="45720" rIns="91440" bIns="45720" rtlCol="0" anchor="b">
            <a:normAutofit/>
          </a:bodyPr>
          <a:lstStyle/>
          <a:p>
            <a:r>
              <a:rPr lang="en-US" sz="5600" b="1"/>
              <a:t>Perspectivas de la Industria Farmacéutica Latinoamericana en el Contexto Mundial</a:t>
            </a:r>
            <a:endParaRPr lang="en-US" sz="5600"/>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654296" y="4636008"/>
            <a:ext cx="6894576" cy="1572768"/>
          </a:xfrm>
        </p:spPr>
        <p:txBody>
          <a:bodyPr vert="horz" lIns="91440" tIns="45720" rIns="91440" bIns="45720" rtlCol="0">
            <a:normAutofit/>
          </a:bodyPr>
          <a:lstStyle/>
          <a:p>
            <a:pPr marL="0" indent="0">
              <a:spcAft>
                <a:spcPts val="600"/>
              </a:spcAft>
              <a:buNone/>
            </a:pPr>
            <a:r>
              <a:rPr lang="en-US" sz="2400"/>
              <a:t>Muchas gracias</a:t>
            </a:r>
          </a:p>
        </p:txBody>
      </p:sp>
      <p:pic>
        <p:nvPicPr>
          <p:cNvPr id="21" name="Picture 19" descr="Surtido de píldoras y pastillas">
            <a:extLst>
              <a:ext uri="{FF2B5EF4-FFF2-40B4-BE49-F238E27FC236}">
                <a16:creationId xmlns:a16="http://schemas.microsoft.com/office/drawing/2014/main" id="{AD253866-2865-3F67-CE42-816A186DF5C5}"/>
              </a:ext>
            </a:extLst>
          </p:cNvPr>
          <p:cNvPicPr>
            <a:picLocks noChangeAspect="1"/>
          </p:cNvPicPr>
          <p:nvPr/>
        </p:nvPicPr>
        <p:blipFill rotWithShape="1">
          <a:blip r:embed="rId2"/>
          <a:srcRect l="33397" r="27185" b="-1"/>
          <a:stretch/>
        </p:blipFill>
        <p:spPr>
          <a:xfrm>
            <a:off x="20" y="10"/>
            <a:ext cx="4049786" cy="6857990"/>
          </a:xfrm>
          <a:custGeom>
            <a:avLst/>
            <a:gdLst/>
            <a:ahLst/>
            <a:cxnLst/>
            <a:rect l="l" t="t" r="r" b="b"/>
            <a:pathLst>
              <a:path w="4049806" h="6858000">
                <a:moveTo>
                  <a:pt x="0" y="0"/>
                </a:moveTo>
                <a:lnTo>
                  <a:pt x="4018525" y="0"/>
                </a:lnTo>
                <a:lnTo>
                  <a:pt x="4019816" y="10931"/>
                </a:lnTo>
                <a:cubicBezTo>
                  <a:pt x="4034945" y="94836"/>
                  <a:pt x="4032275" y="179884"/>
                  <a:pt x="4036343" y="264297"/>
                </a:cubicBezTo>
                <a:cubicBezTo>
                  <a:pt x="4041301" y="367652"/>
                  <a:pt x="4035072" y="471135"/>
                  <a:pt x="4032911" y="574617"/>
                </a:cubicBezTo>
                <a:cubicBezTo>
                  <a:pt x="4031004" y="662717"/>
                  <a:pt x="4022232" y="750690"/>
                  <a:pt x="4025029" y="838916"/>
                </a:cubicBezTo>
                <a:cubicBezTo>
                  <a:pt x="4025029" y="841968"/>
                  <a:pt x="4025029" y="845019"/>
                  <a:pt x="4025029" y="848070"/>
                </a:cubicBezTo>
                <a:cubicBezTo>
                  <a:pt x="4017020" y="945068"/>
                  <a:pt x="4017020" y="1042576"/>
                  <a:pt x="4025029" y="1139574"/>
                </a:cubicBezTo>
                <a:cubicBezTo>
                  <a:pt x="4027609" y="1179950"/>
                  <a:pt x="4026885" y="1220466"/>
                  <a:pt x="4022868" y="1260728"/>
                </a:cubicBezTo>
                <a:cubicBezTo>
                  <a:pt x="4019054" y="1311960"/>
                  <a:pt x="4006849" y="1364083"/>
                  <a:pt x="4015621" y="1414934"/>
                </a:cubicBezTo>
                <a:cubicBezTo>
                  <a:pt x="4021367" y="1456784"/>
                  <a:pt x="4024558" y="1498940"/>
                  <a:pt x="4025156" y="1541172"/>
                </a:cubicBezTo>
                <a:cubicBezTo>
                  <a:pt x="4029478" y="1635755"/>
                  <a:pt x="4025283" y="1730847"/>
                  <a:pt x="4023757" y="1825685"/>
                </a:cubicBezTo>
                <a:cubicBezTo>
                  <a:pt x="4021850" y="1936286"/>
                  <a:pt x="4024647" y="2046634"/>
                  <a:pt x="4015748" y="2157235"/>
                </a:cubicBezTo>
                <a:cubicBezTo>
                  <a:pt x="4010790" y="2246581"/>
                  <a:pt x="4010790" y="2336130"/>
                  <a:pt x="4015748" y="2425476"/>
                </a:cubicBezTo>
                <a:cubicBezTo>
                  <a:pt x="4018164" y="2507473"/>
                  <a:pt x="4030495" y="2588454"/>
                  <a:pt x="4028461" y="2671214"/>
                </a:cubicBezTo>
                <a:cubicBezTo>
                  <a:pt x="4026046" y="2767832"/>
                  <a:pt x="4014604" y="2863940"/>
                  <a:pt x="4018164" y="2960685"/>
                </a:cubicBezTo>
                <a:cubicBezTo>
                  <a:pt x="4019816" y="3006832"/>
                  <a:pt x="4019944" y="3052980"/>
                  <a:pt x="4020961" y="3099127"/>
                </a:cubicBezTo>
                <a:cubicBezTo>
                  <a:pt x="4021978" y="3154682"/>
                  <a:pt x="4032021" y="3210110"/>
                  <a:pt x="4026427" y="3265665"/>
                </a:cubicBezTo>
                <a:cubicBezTo>
                  <a:pt x="4017147" y="3358087"/>
                  <a:pt x="3993120" y="3448857"/>
                  <a:pt x="4008121" y="3543567"/>
                </a:cubicBezTo>
                <a:cubicBezTo>
                  <a:pt x="4016384" y="3595690"/>
                  <a:pt x="4025791" y="3647940"/>
                  <a:pt x="4030495" y="3700571"/>
                </a:cubicBezTo>
                <a:cubicBezTo>
                  <a:pt x="4034690" y="3747608"/>
                  <a:pt x="4045369" y="3795408"/>
                  <a:pt x="4037233" y="3842191"/>
                </a:cubicBezTo>
                <a:cubicBezTo>
                  <a:pt x="4030368" y="3882237"/>
                  <a:pt x="4034055" y="3922282"/>
                  <a:pt x="4028715" y="3962327"/>
                </a:cubicBezTo>
                <a:cubicBezTo>
                  <a:pt x="4021723" y="4014831"/>
                  <a:pt x="4017910" y="4068352"/>
                  <a:pt x="4012697" y="4121111"/>
                </a:cubicBezTo>
                <a:cubicBezTo>
                  <a:pt x="4007866" y="4169038"/>
                  <a:pt x="4004307" y="4216838"/>
                  <a:pt x="4017020" y="4261841"/>
                </a:cubicBezTo>
                <a:cubicBezTo>
                  <a:pt x="4048039" y="4375112"/>
                  <a:pt x="4031004" y="4487748"/>
                  <a:pt x="4019308" y="4600257"/>
                </a:cubicBezTo>
                <a:cubicBezTo>
                  <a:pt x="4013587" y="4655049"/>
                  <a:pt x="4005197" y="4712765"/>
                  <a:pt x="4017910" y="4762853"/>
                </a:cubicBezTo>
                <a:cubicBezTo>
                  <a:pt x="4041428" y="4851716"/>
                  <a:pt x="4022995" y="4936764"/>
                  <a:pt x="4012824" y="5021432"/>
                </a:cubicBezTo>
                <a:cubicBezTo>
                  <a:pt x="4002654" y="5106099"/>
                  <a:pt x="4000239" y="5189495"/>
                  <a:pt x="4018037" y="5272637"/>
                </a:cubicBezTo>
                <a:cubicBezTo>
                  <a:pt x="4030495" y="5331116"/>
                  <a:pt x="4030495" y="5390612"/>
                  <a:pt x="4032021" y="5449600"/>
                </a:cubicBezTo>
                <a:cubicBezTo>
                  <a:pt x="4032911" y="5486339"/>
                  <a:pt x="4019308" y="5523842"/>
                  <a:pt x="4010282" y="5560582"/>
                </a:cubicBezTo>
                <a:cubicBezTo>
                  <a:pt x="3994009" y="5626943"/>
                  <a:pt x="3988162" y="5694321"/>
                  <a:pt x="4010282" y="5759029"/>
                </a:cubicBezTo>
                <a:cubicBezTo>
                  <a:pt x="4040793" y="5848655"/>
                  <a:pt x="4058336" y="5938407"/>
                  <a:pt x="4045623" y="6033117"/>
                </a:cubicBezTo>
                <a:cubicBezTo>
                  <a:pt x="4038377" y="6091724"/>
                  <a:pt x="4036597" y="6151347"/>
                  <a:pt x="4025664" y="6209190"/>
                </a:cubicBezTo>
                <a:cubicBezTo>
                  <a:pt x="4007358" y="6304790"/>
                  <a:pt x="4013841" y="6399882"/>
                  <a:pt x="4028461" y="6494211"/>
                </a:cubicBezTo>
                <a:cubicBezTo>
                  <a:pt x="4038542" y="6573081"/>
                  <a:pt x="4039610" y="6652829"/>
                  <a:pt x="4031639" y="6731941"/>
                </a:cubicBezTo>
                <a:lnTo>
                  <a:pt x="4022913" y="6858000"/>
                </a:lnTo>
                <a:lnTo>
                  <a:pt x="0" y="6858000"/>
                </a:lnTo>
                <a:close/>
              </a:path>
            </a:pathLst>
          </a:custGeom>
        </p:spPr>
      </p:pic>
      <p:sp>
        <p:nvSpPr>
          <p:cNvPr id="26" name="sketchy line">
            <a:extLst>
              <a:ext uri="{FF2B5EF4-FFF2-40B4-BE49-F238E27FC236}">
                <a16:creationId xmlns:a16="http://schemas.microsoft.com/office/drawing/2014/main" id="{82580482-BA80-420A-8A05-C58E97F2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4409267"/>
            <a:ext cx="4242816" cy="18288"/>
          </a:xfrm>
          <a:custGeom>
            <a:avLst/>
            <a:gdLst>
              <a:gd name="connsiteX0" fmla="*/ 0 w 4242816"/>
              <a:gd name="connsiteY0" fmla="*/ 0 h 18288"/>
              <a:gd name="connsiteX1" fmla="*/ 690973 w 4242816"/>
              <a:gd name="connsiteY1" fmla="*/ 0 h 18288"/>
              <a:gd name="connsiteX2" fmla="*/ 1212233 w 4242816"/>
              <a:gd name="connsiteY2" fmla="*/ 0 h 18288"/>
              <a:gd name="connsiteX3" fmla="*/ 1860778 w 4242816"/>
              <a:gd name="connsiteY3" fmla="*/ 0 h 18288"/>
              <a:gd name="connsiteX4" fmla="*/ 2424466 w 4242816"/>
              <a:gd name="connsiteY4" fmla="*/ 0 h 18288"/>
              <a:gd name="connsiteX5" fmla="*/ 3115439 w 4242816"/>
              <a:gd name="connsiteY5" fmla="*/ 0 h 18288"/>
              <a:gd name="connsiteX6" fmla="*/ 3636699 w 4242816"/>
              <a:gd name="connsiteY6" fmla="*/ 0 h 18288"/>
              <a:gd name="connsiteX7" fmla="*/ 4242816 w 4242816"/>
              <a:gd name="connsiteY7" fmla="*/ 0 h 18288"/>
              <a:gd name="connsiteX8" fmla="*/ 4242816 w 4242816"/>
              <a:gd name="connsiteY8" fmla="*/ 18288 h 18288"/>
              <a:gd name="connsiteX9" fmla="*/ 3636699 w 4242816"/>
              <a:gd name="connsiteY9" fmla="*/ 18288 h 18288"/>
              <a:gd name="connsiteX10" fmla="*/ 3030583 w 4242816"/>
              <a:gd name="connsiteY10" fmla="*/ 18288 h 18288"/>
              <a:gd name="connsiteX11" fmla="*/ 2466894 w 4242816"/>
              <a:gd name="connsiteY11" fmla="*/ 18288 h 18288"/>
              <a:gd name="connsiteX12" fmla="*/ 1988062 w 4242816"/>
              <a:gd name="connsiteY12" fmla="*/ 18288 h 18288"/>
              <a:gd name="connsiteX13" fmla="*/ 1466802 w 4242816"/>
              <a:gd name="connsiteY13" fmla="*/ 18288 h 18288"/>
              <a:gd name="connsiteX14" fmla="*/ 860686 w 4242816"/>
              <a:gd name="connsiteY14" fmla="*/ 18288 h 18288"/>
              <a:gd name="connsiteX15" fmla="*/ 0 w 4242816"/>
              <a:gd name="connsiteY15" fmla="*/ 18288 h 18288"/>
              <a:gd name="connsiteX16" fmla="*/ 0 w 4242816"/>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2816" h="18288" fill="none" extrusionOk="0">
                <a:moveTo>
                  <a:pt x="0" y="0"/>
                </a:moveTo>
                <a:cubicBezTo>
                  <a:pt x="249934" y="1471"/>
                  <a:pt x="379877" y="-29444"/>
                  <a:pt x="690973" y="0"/>
                </a:cubicBezTo>
                <a:cubicBezTo>
                  <a:pt x="1002069" y="29444"/>
                  <a:pt x="1021583" y="17501"/>
                  <a:pt x="1212233" y="0"/>
                </a:cubicBezTo>
                <a:cubicBezTo>
                  <a:pt x="1402883" y="-17501"/>
                  <a:pt x="1678760" y="5386"/>
                  <a:pt x="1860778" y="0"/>
                </a:cubicBezTo>
                <a:cubicBezTo>
                  <a:pt x="2042796" y="-5386"/>
                  <a:pt x="2245608" y="-22401"/>
                  <a:pt x="2424466" y="0"/>
                </a:cubicBezTo>
                <a:cubicBezTo>
                  <a:pt x="2603324" y="22401"/>
                  <a:pt x="2890020" y="33806"/>
                  <a:pt x="3115439" y="0"/>
                </a:cubicBezTo>
                <a:cubicBezTo>
                  <a:pt x="3340858" y="-33806"/>
                  <a:pt x="3428300" y="18628"/>
                  <a:pt x="3636699" y="0"/>
                </a:cubicBezTo>
                <a:cubicBezTo>
                  <a:pt x="3845098" y="-18628"/>
                  <a:pt x="4108824" y="5541"/>
                  <a:pt x="4242816" y="0"/>
                </a:cubicBezTo>
                <a:cubicBezTo>
                  <a:pt x="4242066" y="4160"/>
                  <a:pt x="4243125" y="10356"/>
                  <a:pt x="4242816" y="18288"/>
                </a:cubicBezTo>
                <a:cubicBezTo>
                  <a:pt x="4113424" y="32735"/>
                  <a:pt x="3768327" y="47567"/>
                  <a:pt x="3636699" y="18288"/>
                </a:cubicBezTo>
                <a:cubicBezTo>
                  <a:pt x="3505071" y="-10991"/>
                  <a:pt x="3294208" y="-4990"/>
                  <a:pt x="3030583" y="18288"/>
                </a:cubicBezTo>
                <a:cubicBezTo>
                  <a:pt x="2766958" y="41566"/>
                  <a:pt x="2649277" y="20974"/>
                  <a:pt x="2466894" y="18288"/>
                </a:cubicBezTo>
                <a:cubicBezTo>
                  <a:pt x="2284511" y="15602"/>
                  <a:pt x="2151277" y="1154"/>
                  <a:pt x="1988062" y="18288"/>
                </a:cubicBezTo>
                <a:cubicBezTo>
                  <a:pt x="1824847" y="35422"/>
                  <a:pt x="1691359" y="9265"/>
                  <a:pt x="1466802" y="18288"/>
                </a:cubicBezTo>
                <a:cubicBezTo>
                  <a:pt x="1242245" y="27311"/>
                  <a:pt x="1006161" y="36605"/>
                  <a:pt x="860686" y="18288"/>
                </a:cubicBezTo>
                <a:cubicBezTo>
                  <a:pt x="715211" y="-29"/>
                  <a:pt x="242774" y="46538"/>
                  <a:pt x="0" y="18288"/>
                </a:cubicBezTo>
                <a:cubicBezTo>
                  <a:pt x="-146" y="11482"/>
                  <a:pt x="-422" y="5192"/>
                  <a:pt x="0" y="0"/>
                </a:cubicBezTo>
                <a:close/>
              </a:path>
              <a:path w="4242816" h="18288" stroke="0" extrusionOk="0">
                <a:moveTo>
                  <a:pt x="0" y="0"/>
                </a:moveTo>
                <a:cubicBezTo>
                  <a:pt x="259751" y="-14018"/>
                  <a:pt x="356632" y="-15007"/>
                  <a:pt x="521260" y="0"/>
                </a:cubicBezTo>
                <a:cubicBezTo>
                  <a:pt x="685888" y="15007"/>
                  <a:pt x="885786" y="5167"/>
                  <a:pt x="1212233" y="0"/>
                </a:cubicBezTo>
                <a:cubicBezTo>
                  <a:pt x="1538680" y="-5167"/>
                  <a:pt x="1458849" y="7951"/>
                  <a:pt x="1691065" y="0"/>
                </a:cubicBezTo>
                <a:cubicBezTo>
                  <a:pt x="1923281" y="-7951"/>
                  <a:pt x="1985780" y="-16303"/>
                  <a:pt x="2169897" y="0"/>
                </a:cubicBezTo>
                <a:cubicBezTo>
                  <a:pt x="2354014" y="16303"/>
                  <a:pt x="2633054" y="-2739"/>
                  <a:pt x="2776014" y="0"/>
                </a:cubicBezTo>
                <a:cubicBezTo>
                  <a:pt x="2918974" y="2739"/>
                  <a:pt x="3112688" y="-15682"/>
                  <a:pt x="3339702" y="0"/>
                </a:cubicBezTo>
                <a:cubicBezTo>
                  <a:pt x="3566716" y="15682"/>
                  <a:pt x="4015278" y="-28467"/>
                  <a:pt x="4242816" y="0"/>
                </a:cubicBezTo>
                <a:cubicBezTo>
                  <a:pt x="4243501" y="7633"/>
                  <a:pt x="4242294" y="10002"/>
                  <a:pt x="4242816" y="18288"/>
                </a:cubicBezTo>
                <a:cubicBezTo>
                  <a:pt x="3924964" y="16283"/>
                  <a:pt x="3746362" y="-1805"/>
                  <a:pt x="3551843" y="18288"/>
                </a:cubicBezTo>
                <a:cubicBezTo>
                  <a:pt x="3357324" y="38381"/>
                  <a:pt x="3126422" y="47156"/>
                  <a:pt x="2860870" y="18288"/>
                </a:cubicBezTo>
                <a:cubicBezTo>
                  <a:pt x="2595318" y="-10580"/>
                  <a:pt x="2572437" y="11441"/>
                  <a:pt x="2297182" y="18288"/>
                </a:cubicBezTo>
                <a:cubicBezTo>
                  <a:pt x="2021927" y="25135"/>
                  <a:pt x="1916908" y="33601"/>
                  <a:pt x="1733493" y="18288"/>
                </a:cubicBezTo>
                <a:cubicBezTo>
                  <a:pt x="1550078" y="2975"/>
                  <a:pt x="1412440" y="27896"/>
                  <a:pt x="1212233" y="18288"/>
                </a:cubicBezTo>
                <a:cubicBezTo>
                  <a:pt x="1012026" y="8680"/>
                  <a:pt x="914386" y="13859"/>
                  <a:pt x="648545" y="18288"/>
                </a:cubicBezTo>
                <a:cubicBezTo>
                  <a:pt x="382704" y="22717"/>
                  <a:pt x="233522" y="39342"/>
                  <a:pt x="0" y="18288"/>
                </a:cubicBezTo>
                <a:cubicBezTo>
                  <a:pt x="-772" y="13661"/>
                  <a:pt x="-839" y="849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1">
            <a:extLst>
              <a:ext uri="{FF2B5EF4-FFF2-40B4-BE49-F238E27FC236}">
                <a16:creationId xmlns:a16="http://schemas.microsoft.com/office/drawing/2014/main" id="{C4295E03-2876-D60F-E5BE-738788CC2104}"/>
              </a:ext>
            </a:extLst>
          </p:cNvPr>
          <p:cNvSpPr>
            <a:spLocks noChangeArrowheads="1"/>
          </p:cNvSpPr>
          <p:nvPr/>
        </p:nvSpPr>
        <p:spPr bwMode="auto">
          <a:xfrm>
            <a:off x="0" y="102920"/>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A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40387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4000">
                <a:solidFill>
                  <a:srgbClr val="FFFFFF"/>
                </a:solidFill>
              </a:rPr>
              <a:t>EEUU – Nueva Política sobre Cadenas de Suministros</a:t>
            </a:r>
            <a:endParaRPr lang="es-ES_tradnl" sz="40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a:spcBef>
                <a:spcPts val="600"/>
              </a:spcBef>
              <a:spcAft>
                <a:spcPts val="600"/>
              </a:spcAft>
            </a:pPr>
            <a:endParaRPr lang="es-AR" sz="1900">
              <a:ea typeface="Calibri" panose="020F0502020204030204" pitchFamily="34" charset="0"/>
            </a:endParaRPr>
          </a:p>
          <a:p>
            <a:pPr marL="0" indent="0">
              <a:spcBef>
                <a:spcPts val="600"/>
              </a:spcBef>
              <a:spcAft>
                <a:spcPts val="600"/>
              </a:spcAft>
              <a:buNone/>
            </a:pPr>
            <a:r>
              <a:rPr lang="es-AR" sz="1900" b="1">
                <a:ea typeface="Calibri" panose="020F0502020204030204" pitchFamily="34" charset="0"/>
              </a:rPr>
              <a:t>Presidente Biden Executive Order 14.017 “America’s Supply Chains” (Febrero de 2021)</a:t>
            </a:r>
          </a:p>
          <a:p>
            <a:pPr>
              <a:spcBef>
                <a:spcPts val="600"/>
              </a:spcBef>
              <a:spcAft>
                <a:spcPts val="600"/>
              </a:spcAft>
            </a:pPr>
            <a:r>
              <a:rPr lang="es-AR" sz="1900">
                <a:ea typeface="Calibri" panose="020F0502020204030204" pitchFamily="34" charset="0"/>
              </a:rPr>
              <a:t>En Febrero de 2021, el Presidente Biden emitió la Executive Order 14.017 “America’s Supply Chains”.</a:t>
            </a:r>
          </a:p>
          <a:p>
            <a:pPr>
              <a:spcBef>
                <a:spcPts val="600"/>
              </a:spcBef>
              <a:spcAft>
                <a:spcPts val="600"/>
              </a:spcAft>
            </a:pPr>
            <a:r>
              <a:rPr lang="es-AR" sz="1900">
                <a:effectLst/>
                <a:ea typeface="Calibri" panose="020F0502020204030204" pitchFamily="34" charset="0"/>
                <a:cs typeface="Times New Roman" panose="02020603050405020304" pitchFamily="18" charset="0"/>
              </a:rPr>
              <a:t>Fortalecer la resiliencia de las cadenas de suministro contra las pandemias y otras amenazas biológicas, los ciberataques, los choques climáticos, los fenómenos meteorológicos extremos, los ataques terroristas, la competencia geopolítica y económica y otras condiciones que pueden reducir la capacidad de fabricación crítica y la disponibilidad e integridad de bienes, productos y servicios críticos.</a:t>
            </a:r>
          </a:p>
          <a:p>
            <a:pPr>
              <a:spcBef>
                <a:spcPts val="600"/>
              </a:spcBef>
              <a:spcAft>
                <a:spcPts val="600"/>
              </a:spcAft>
            </a:pPr>
            <a:r>
              <a:rPr lang="es-ES" sz="1900">
                <a:effectLst/>
                <a:ea typeface="Calibri" panose="020F0502020204030204" pitchFamily="34" charset="0"/>
                <a:cs typeface="Times New Roman" panose="02020603050405020304" pitchFamily="18" charset="0"/>
              </a:rPr>
              <a:t>Incluye una directiva para agencias federales claves, tales como el</a:t>
            </a:r>
            <a:r>
              <a:rPr lang="en-US" sz="1900">
                <a:effectLst/>
                <a:ea typeface="Calibri" panose="020F0502020204030204" pitchFamily="34" charset="0"/>
                <a:cs typeface="Times New Roman" panose="02020603050405020304" pitchFamily="18" charset="0"/>
              </a:rPr>
              <a:t> Department of Health &amp; Human Services, la Office of the Assistant Secretary for Preparedness and Response (ASPR) y la FDA</a:t>
            </a:r>
            <a:r>
              <a:rPr lang="es-ES" sz="1900">
                <a:effectLst/>
                <a:ea typeface="Calibri" panose="020F0502020204030204" pitchFamily="34" charset="0"/>
                <a:cs typeface="Times New Roman" panose="02020603050405020304" pitchFamily="18" charset="0"/>
              </a:rPr>
              <a:t> para realizar una revisión de la cadena de suministro </a:t>
            </a:r>
            <a:r>
              <a:rPr lang="es-ES" sz="1900">
                <a:ea typeface="Calibri" panose="020F0502020204030204" pitchFamily="34" charset="0"/>
                <a:cs typeface="Times New Roman" panose="02020603050405020304" pitchFamily="18" charset="0"/>
              </a:rPr>
              <a:t>en </a:t>
            </a:r>
            <a:r>
              <a:rPr lang="es-ES" sz="1900">
                <a:effectLst/>
                <a:ea typeface="Calibri" panose="020F0502020204030204" pitchFamily="34" charset="0"/>
                <a:cs typeface="Times New Roman" panose="02020603050405020304" pitchFamily="18" charset="0"/>
              </a:rPr>
              <a:t>100 días y desarrollar un informe de los hallazgos.</a:t>
            </a:r>
            <a:endParaRPr lang="es-AR" sz="1900">
              <a:ea typeface="Calibri" panose="020F0502020204030204" pitchFamily="34" charset="0"/>
            </a:endParaRPr>
          </a:p>
        </p:txBody>
      </p:sp>
    </p:spTree>
    <p:extLst>
      <p:ext uri="{BB962C8B-B14F-4D97-AF65-F5344CB8AC3E}">
        <p14:creationId xmlns:p14="http://schemas.microsoft.com/office/powerpoint/2010/main" val="3499871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4000">
                <a:solidFill>
                  <a:srgbClr val="FFFFFF"/>
                </a:solidFill>
              </a:rPr>
              <a:t>EEUU – Nueva Política sobre Cadenas de Suministros</a:t>
            </a:r>
            <a:endParaRPr lang="es-ES_tradnl" sz="40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0" indent="0">
              <a:spcBef>
                <a:spcPts val="0"/>
              </a:spcBef>
              <a:buNone/>
            </a:pPr>
            <a:r>
              <a:rPr lang="es-AR" sz="2000" b="1" dirty="0">
                <a:latin typeface="Calibri" panose="020F0502020204030204" pitchFamily="34" charset="0"/>
                <a:ea typeface="Calibri" panose="020F0502020204030204" pitchFamily="34" charset="0"/>
                <a:cs typeface="Calibri" panose="020F0502020204030204" pitchFamily="34" charset="0"/>
              </a:rPr>
              <a:t>I</a:t>
            </a:r>
            <a:r>
              <a:rPr lang="es-AR" sz="2000" b="1" dirty="0">
                <a:effectLst/>
                <a:latin typeface="Calibri" panose="020F0502020204030204" pitchFamily="34" charset="0"/>
                <a:ea typeface="Calibri" panose="020F0502020204030204" pitchFamily="34" charset="0"/>
                <a:cs typeface="Calibri" panose="020F0502020204030204" pitchFamily="34" charset="0"/>
              </a:rPr>
              <a:t>nforme de la Casa Blanca	</a:t>
            </a:r>
            <a:endParaRPr lang="es-AR" sz="2000" b="1">
              <a:effectLst/>
              <a:latin typeface="Calibri" panose="020F0502020204030204" pitchFamily="34" charset="0"/>
              <a:ea typeface="Calibri" panose="020F0502020204030204" pitchFamily="34" charset="0"/>
              <a:cs typeface="Calibri" panose="020F0502020204030204" pitchFamily="34" charset="0"/>
            </a:endParaRPr>
          </a:p>
          <a:p>
            <a:pPr marL="0" indent="0">
              <a:spcBef>
                <a:spcPts val="600"/>
              </a:spcBef>
              <a:spcAft>
                <a:spcPts val="600"/>
              </a:spcAft>
              <a:buNone/>
            </a:pPr>
            <a:r>
              <a:rPr lang="es-AR" sz="2000" b="1" dirty="0">
                <a:effectLst/>
                <a:latin typeface="Calibri" panose="020F0502020204030204" pitchFamily="34" charset="0"/>
                <a:ea typeface="Calibri" panose="020F0502020204030204" pitchFamily="34" charset="0"/>
                <a:cs typeface="Calibri" panose="020F0502020204030204" pitchFamily="34" charset="0"/>
              </a:rPr>
              <a:t>“</a:t>
            </a:r>
            <a:r>
              <a:rPr lang="en-US" sz="2000" b="1" dirty="0">
                <a:effectLst/>
                <a:latin typeface="Calibri" panose="020F0502020204030204" pitchFamily="34" charset="0"/>
                <a:ea typeface="Calibri" panose="020F0502020204030204" pitchFamily="34" charset="0"/>
                <a:cs typeface="Calibri" panose="020F0502020204030204" pitchFamily="34" charset="0"/>
              </a:rPr>
              <a:t>Building Resilient Supply Chains, Revitalizing American Manufacturing, And Fostering Broad-Based Growth. 100-Day Reviews under Executive Order 14017” (Junio 2021)</a:t>
            </a:r>
            <a:endParaRPr lang="en-US" sz="2000" b="1">
              <a:effectLst/>
              <a:latin typeface="Calibri" panose="020F0502020204030204" pitchFamily="34" charset="0"/>
              <a:ea typeface="Calibri" panose="020F0502020204030204" pitchFamily="34" charset="0"/>
              <a:cs typeface="Calibri" panose="020F0502020204030204" pitchFamily="34" charset="0"/>
            </a:endParaRPr>
          </a:p>
          <a:p>
            <a:pPr marL="0" indent="0">
              <a:spcBef>
                <a:spcPts val="600"/>
              </a:spcBef>
              <a:spcAft>
                <a:spcPts val="600"/>
              </a:spcAft>
              <a:buNone/>
            </a:pPr>
            <a:r>
              <a:rPr lang="es-ES" sz="2000" dirty="0">
                <a:effectLst/>
                <a:latin typeface="Calibri" panose="020F0502020204030204" pitchFamily="34" charset="0"/>
                <a:ea typeface="Calibri" panose="020F0502020204030204" pitchFamily="34" charset="0"/>
                <a:cs typeface="Calibri" panose="020F0502020204030204" pitchFamily="34" charset="0"/>
              </a:rPr>
              <a:t>En ese documento se señala que la resiliencia en la cadena de suministro se basa en tres pilares: </a:t>
            </a:r>
            <a:r>
              <a:rPr lang="es-ES" sz="2000" b="1" dirty="0">
                <a:effectLst/>
                <a:latin typeface="Calibri" panose="020F0502020204030204" pitchFamily="34" charset="0"/>
                <a:ea typeface="Calibri" panose="020F0502020204030204" pitchFamily="34" charset="0"/>
                <a:cs typeface="Calibri" panose="020F0502020204030204" pitchFamily="34" charset="0"/>
              </a:rPr>
              <a:t>calidad, diversificación y redundancia</a:t>
            </a:r>
            <a:r>
              <a:rPr lang="es-ES" sz="2000" dirty="0">
                <a:effectLst/>
                <a:latin typeface="Calibri" panose="020F0502020204030204" pitchFamily="34" charset="0"/>
                <a:ea typeface="Calibri" panose="020F0502020204030204" pitchFamily="34" charset="0"/>
                <a:cs typeface="Calibri" panose="020F0502020204030204" pitchFamily="34" charset="0"/>
              </a:rPr>
              <a:t>.</a:t>
            </a:r>
            <a:endParaRPr lang="es-ES" sz="2000">
              <a:effectLst/>
              <a:latin typeface="Calibri" panose="020F0502020204030204" pitchFamily="34" charset="0"/>
              <a:ea typeface="Calibri" panose="020F0502020204030204" pitchFamily="34" charset="0"/>
              <a:cs typeface="Calibri" panose="020F0502020204030204" pitchFamily="34" charset="0"/>
            </a:endParaRPr>
          </a:p>
          <a:p>
            <a:pPr>
              <a:spcBef>
                <a:spcPts val="600"/>
              </a:spcBef>
              <a:spcAft>
                <a:spcPts val="600"/>
              </a:spcAft>
            </a:pPr>
            <a:r>
              <a:rPr lang="es-ES" sz="2000" dirty="0">
                <a:latin typeface="Calibri" panose="020F0502020204030204" pitchFamily="34" charset="0"/>
                <a:ea typeface="Calibri" panose="020F0502020204030204" pitchFamily="34" charset="0"/>
                <a:cs typeface="Calibri" panose="020F0502020204030204" pitchFamily="34" charset="0"/>
              </a:rPr>
              <a:t>P</a:t>
            </a:r>
            <a:r>
              <a:rPr lang="es-ES" sz="2000" dirty="0">
                <a:effectLst/>
                <a:latin typeface="Calibri" panose="020F0502020204030204" pitchFamily="34" charset="0"/>
                <a:ea typeface="Calibri" panose="020F0502020204030204" pitchFamily="34" charset="0"/>
                <a:cs typeface="Calibri" panose="020F0502020204030204" pitchFamily="34" charset="0"/>
              </a:rPr>
              <a:t>ara construir una cadena de tales características</a:t>
            </a:r>
            <a:endParaRPr lang="es-ES" sz="2000">
              <a:effectLst/>
              <a:latin typeface="Calibri" panose="020F0502020204030204" pitchFamily="34" charset="0"/>
              <a:ea typeface="Calibri" panose="020F0502020204030204" pitchFamily="34" charset="0"/>
              <a:cs typeface="Calibri" panose="020F0502020204030204" pitchFamily="34" charset="0"/>
            </a:endParaRPr>
          </a:p>
          <a:p>
            <a:pPr lvl="1">
              <a:spcBef>
                <a:spcPts val="600"/>
              </a:spcBef>
              <a:spcAft>
                <a:spcPts val="600"/>
              </a:spcAft>
            </a:pPr>
            <a:r>
              <a:rPr lang="es-ES" sz="2000">
                <a:effectLst/>
                <a:latin typeface="Calibri" panose="020F0502020204030204" pitchFamily="34" charset="0"/>
                <a:ea typeface="Calibri" panose="020F0502020204030204" pitchFamily="34" charset="0"/>
                <a:cs typeface="Calibri" panose="020F0502020204030204" pitchFamily="34" charset="0"/>
              </a:rPr>
              <a:t>una mayor proporción de medicamentos y API deben ser fabricados en otros países que aquellos con menores costos laborales o regulaciones ambientales, como China e India</a:t>
            </a:r>
          </a:p>
          <a:p>
            <a:pPr lvl="1">
              <a:spcBef>
                <a:spcPts val="600"/>
              </a:spcBef>
              <a:spcAft>
                <a:spcPts val="600"/>
              </a:spcAft>
            </a:pPr>
            <a:r>
              <a:rPr lang="es-ES" sz="2000">
                <a:effectLst/>
                <a:latin typeface="Calibri" panose="020F0502020204030204" pitchFamily="34" charset="0"/>
                <a:ea typeface="Calibri" panose="020F0502020204030204" pitchFamily="34" charset="0"/>
                <a:cs typeface="Calibri" panose="020F0502020204030204" pitchFamily="34" charset="0"/>
              </a:rPr>
              <a:t>es necesario incorporar modernas tecnologías para mejorar la competitividad de los EE.UU</a:t>
            </a:r>
            <a:endParaRPr lang="es-AR" sz="2000">
              <a:effectLst/>
              <a:latin typeface="Calibri" panose="020F0502020204030204" pitchFamily="34" charset="0"/>
              <a:ea typeface="Calibri" panose="020F0502020204030204" pitchFamily="34" charset="0"/>
              <a:cs typeface="Calibri" panose="020F0502020204030204" pitchFamily="34" charset="0"/>
            </a:endParaRPr>
          </a:p>
          <a:p>
            <a:pPr>
              <a:spcBef>
                <a:spcPts val="600"/>
              </a:spcBef>
              <a:spcAft>
                <a:spcPts val="600"/>
              </a:spcAft>
            </a:pPr>
            <a:r>
              <a:rPr lang="es-AR" sz="2000" dirty="0">
                <a:latin typeface="Calibri" panose="020F0502020204030204" pitchFamily="34" charset="0"/>
                <a:ea typeface="Calibri" panose="020F0502020204030204" pitchFamily="34" charset="0"/>
                <a:cs typeface="Calibri" panose="020F0502020204030204" pitchFamily="34" charset="0"/>
              </a:rPr>
              <a:t>En cumplimiento de las órdenes presidenciales, la FDA publicó una lista de 230 medicamentos esenciales</a:t>
            </a:r>
            <a:endParaRPr lang="es-AR" sz="2000">
              <a:ea typeface="Calibri" panose="020F0502020204030204" pitchFamily="34" charset="0"/>
            </a:endParaRPr>
          </a:p>
        </p:txBody>
      </p:sp>
    </p:spTree>
    <p:extLst>
      <p:ext uri="{BB962C8B-B14F-4D97-AF65-F5344CB8AC3E}">
        <p14:creationId xmlns:p14="http://schemas.microsoft.com/office/powerpoint/2010/main" val="1286916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4000">
                <a:solidFill>
                  <a:srgbClr val="FFFFFF"/>
                </a:solidFill>
              </a:rPr>
              <a:t>EEUU – Nueva Política sobre Cadenas de Suministros</a:t>
            </a:r>
            <a:endParaRPr lang="es-ES_tradnl" sz="40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0" indent="0">
              <a:spcBef>
                <a:spcPts val="600"/>
              </a:spcBef>
              <a:spcAft>
                <a:spcPts val="600"/>
              </a:spcAft>
              <a:buNone/>
            </a:pPr>
            <a:r>
              <a:rPr lang="es-ES" sz="2000" b="1">
                <a:latin typeface="Calibri" panose="020F0502020204030204" pitchFamily="34" charset="0"/>
                <a:ea typeface="Calibri" panose="020F0502020204030204" pitchFamily="34" charset="0"/>
                <a:cs typeface="Calibri" panose="020F0502020204030204" pitchFamily="34" charset="0"/>
              </a:rPr>
              <a:t>HHS Action Report “Essential Medicines Supply Chain and Manufacturing Resilience Assessment” (mayo 2022)</a:t>
            </a:r>
          </a:p>
          <a:p>
            <a:pPr>
              <a:spcBef>
                <a:spcPts val="600"/>
              </a:spcBef>
              <a:spcAft>
                <a:spcPts val="600"/>
              </a:spcAft>
            </a:pPr>
            <a:r>
              <a:rPr lang="es-ES" sz="2000">
                <a:ea typeface="Calibri" panose="020F0502020204030204" pitchFamily="34" charset="0"/>
                <a:cs typeface="Calibri" panose="020F0502020204030204" pitchFamily="34" charset="0"/>
              </a:rPr>
              <a:t>Desarrolla un plan de acción para abordar las vulnerabilidades de la cadena de suministro farmacéutica identificados en la Orden Ejecutiva de Biden</a:t>
            </a:r>
            <a:endParaRPr lang="es-AR" sz="2000">
              <a:ea typeface="Calibri" panose="020F0502020204030204" pitchFamily="34" charset="0"/>
              <a:cs typeface="Calibri" panose="020F0502020204030204" pitchFamily="34" charset="0"/>
            </a:endParaRPr>
          </a:p>
          <a:p>
            <a:pPr>
              <a:spcBef>
                <a:spcPts val="600"/>
              </a:spcBef>
              <a:spcAft>
                <a:spcPts val="600"/>
              </a:spcAft>
            </a:pPr>
            <a:r>
              <a:rPr lang="es-AR" sz="2000">
                <a:ea typeface="Calibri" panose="020F0502020204030204" pitchFamily="34" charset="0"/>
              </a:rPr>
              <a:t>Plantea los siguientes objetivos para lograr una cadena de suministros resiliente y robusta:</a:t>
            </a:r>
          </a:p>
          <a:p>
            <a:pPr lvl="1">
              <a:spcBef>
                <a:spcPts val="600"/>
              </a:spcBef>
              <a:spcAft>
                <a:spcPts val="600"/>
              </a:spcAft>
            </a:pPr>
            <a:r>
              <a:rPr lang="es-AR" sz="2000">
                <a:ea typeface="Calibri" panose="020F0502020204030204" pitchFamily="34" charset="0"/>
              </a:rPr>
              <a:t>Redundancia y proveedores multifuentes</a:t>
            </a:r>
          </a:p>
          <a:p>
            <a:pPr lvl="1">
              <a:spcBef>
                <a:spcPts val="600"/>
              </a:spcBef>
              <a:spcAft>
                <a:spcPts val="600"/>
              </a:spcAft>
            </a:pPr>
            <a:r>
              <a:rPr lang="es-AR" sz="2000">
                <a:ea typeface="Calibri" panose="020F0502020204030204" pitchFamily="34" charset="0"/>
              </a:rPr>
              <a:t>Ampliar los inventarios de medicamentos</a:t>
            </a:r>
          </a:p>
          <a:p>
            <a:pPr lvl="1">
              <a:spcBef>
                <a:spcPts val="600"/>
              </a:spcBef>
              <a:spcAft>
                <a:spcPts val="600"/>
              </a:spcAft>
            </a:pPr>
            <a:r>
              <a:rPr lang="es-AR" sz="2000">
                <a:ea typeface="Calibri" panose="020F0502020204030204" pitchFamily="34" charset="0"/>
              </a:rPr>
              <a:t>Habilitar el cambio de fuentes y aumentar la flexibilidad a tal efecto</a:t>
            </a:r>
          </a:p>
        </p:txBody>
      </p:sp>
    </p:spTree>
    <p:extLst>
      <p:ext uri="{BB962C8B-B14F-4D97-AF65-F5344CB8AC3E}">
        <p14:creationId xmlns:p14="http://schemas.microsoft.com/office/powerpoint/2010/main" val="1045058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4000">
                <a:solidFill>
                  <a:srgbClr val="FFFFFF"/>
                </a:solidFill>
              </a:rPr>
              <a:t>EEUU – Nueva Política sobre Cadenas de Suministros</a:t>
            </a:r>
            <a:endParaRPr lang="es-ES_tradnl" sz="40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a:spcBef>
                <a:spcPts val="600"/>
              </a:spcBef>
              <a:spcAft>
                <a:spcPts val="600"/>
              </a:spcAft>
            </a:pPr>
            <a:endParaRPr lang="es-AR" sz="2000">
              <a:ea typeface="Calibri" panose="020F0502020204030204" pitchFamily="34" charset="0"/>
            </a:endParaRPr>
          </a:p>
          <a:p>
            <a:pPr marL="0" indent="0">
              <a:spcBef>
                <a:spcPts val="600"/>
              </a:spcBef>
              <a:spcAft>
                <a:spcPts val="600"/>
              </a:spcAft>
              <a:buNone/>
            </a:pPr>
            <a:r>
              <a:rPr lang="es-ES" sz="2000" b="1">
                <a:latin typeface="Calibri" panose="020F0502020204030204" pitchFamily="34" charset="0"/>
                <a:ea typeface="Calibri" panose="020F0502020204030204" pitchFamily="34" charset="0"/>
                <a:cs typeface="Calibri" panose="020F0502020204030204" pitchFamily="34" charset="0"/>
              </a:rPr>
              <a:t>HHS Action Report “Essential Medicines Supply Chain and Manufacturing Resilience Assessment” (mayo 2022)</a:t>
            </a:r>
          </a:p>
          <a:p>
            <a:pPr>
              <a:spcBef>
                <a:spcPts val="600"/>
              </a:spcBef>
              <a:spcAft>
                <a:spcPts val="600"/>
              </a:spcAft>
            </a:pPr>
            <a:r>
              <a:rPr lang="es-AR" sz="2000">
                <a:ea typeface="Calibri" panose="020F0502020204030204" pitchFamily="34" charset="0"/>
              </a:rPr>
              <a:t>Establecer una lista más reducida de entre 50 /100 medicamentos esenciales críticos</a:t>
            </a:r>
          </a:p>
          <a:p>
            <a:pPr>
              <a:spcBef>
                <a:spcPts val="600"/>
              </a:spcBef>
              <a:spcAft>
                <a:spcPts val="600"/>
              </a:spcAft>
            </a:pPr>
            <a:r>
              <a:rPr lang="es-AR" sz="2000">
                <a:ea typeface="Calibri" panose="020F0502020204030204" pitchFamily="34" charset="0"/>
              </a:rPr>
              <a:t>Trabajar sobre las causas que han provocado las vulnerabilidades de las cadenas de suministro</a:t>
            </a:r>
          </a:p>
          <a:p>
            <a:pPr>
              <a:spcBef>
                <a:spcPts val="600"/>
              </a:spcBef>
              <a:spcAft>
                <a:spcPts val="600"/>
              </a:spcAft>
            </a:pPr>
            <a:r>
              <a:rPr lang="es-AR" sz="2000">
                <a:ea typeface="Calibri" panose="020F0502020204030204" pitchFamily="34" charset="0"/>
              </a:rPr>
              <a:t>87% de las fábricas de API y 63% de los medicamentos comercializados en los EEUU son fabricados en el extranjero, con fuerte dependencia de China e India</a:t>
            </a:r>
          </a:p>
          <a:p>
            <a:pPr>
              <a:spcBef>
                <a:spcPts val="600"/>
              </a:spcBef>
              <a:spcAft>
                <a:spcPts val="600"/>
              </a:spcAft>
            </a:pPr>
            <a:r>
              <a:rPr lang="es-AR" sz="2000">
                <a:ea typeface="Calibri" panose="020F0502020204030204" pitchFamily="34" charset="0"/>
              </a:rPr>
              <a:t>Limitaciones tecnológicas causadas por equipamientos y procesos desactualizados e ineficientes</a:t>
            </a:r>
          </a:p>
          <a:p>
            <a:pPr>
              <a:spcBef>
                <a:spcPts val="600"/>
              </a:spcBef>
              <a:spcAft>
                <a:spcPts val="600"/>
              </a:spcAft>
            </a:pPr>
            <a:endParaRPr lang="es-AR" sz="2000">
              <a:ea typeface="Calibri" panose="020F0502020204030204" pitchFamily="34" charset="0"/>
            </a:endParaRPr>
          </a:p>
        </p:txBody>
      </p:sp>
    </p:spTree>
    <p:extLst>
      <p:ext uri="{BB962C8B-B14F-4D97-AF65-F5344CB8AC3E}">
        <p14:creationId xmlns:p14="http://schemas.microsoft.com/office/powerpoint/2010/main" val="1487060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ítulo 3">
            <a:extLst>
              <a:ext uri="{FF2B5EF4-FFF2-40B4-BE49-F238E27FC236}">
                <a16:creationId xmlns:a16="http://schemas.microsoft.com/office/drawing/2014/main" id="{9FB459E2-D562-CCFA-2568-DC03D2EAC375}"/>
              </a:ext>
            </a:extLst>
          </p:cNvPr>
          <p:cNvSpPr>
            <a:spLocks noGrp="1"/>
          </p:cNvSpPr>
          <p:nvPr>
            <p:ph type="title"/>
          </p:nvPr>
        </p:nvSpPr>
        <p:spPr>
          <a:xfrm>
            <a:off x="466722" y="586855"/>
            <a:ext cx="3201366" cy="3387497"/>
          </a:xfrm>
        </p:spPr>
        <p:txBody>
          <a:bodyPr anchor="b">
            <a:normAutofit/>
          </a:bodyPr>
          <a:lstStyle/>
          <a:p>
            <a:pPr algn="r"/>
            <a:r>
              <a:rPr lang="es-AR" sz="4000">
                <a:solidFill>
                  <a:srgbClr val="FFFFFF"/>
                </a:solidFill>
              </a:rPr>
              <a:t>EEUU – Nueva Política sobre Cadenas de Suministros</a:t>
            </a:r>
            <a:endParaRPr lang="es-ES_tradnl" sz="4000">
              <a:solidFill>
                <a:srgbClr val="FFFFFF"/>
              </a:solidFill>
            </a:endParaRPr>
          </a:p>
        </p:txBody>
      </p:sp>
      <p:sp>
        <p:nvSpPr>
          <p:cNvPr id="5" name="Marcador de contenido 4">
            <a:extLst>
              <a:ext uri="{FF2B5EF4-FFF2-40B4-BE49-F238E27FC236}">
                <a16:creationId xmlns:a16="http://schemas.microsoft.com/office/drawing/2014/main" id="{31ADE625-CFBD-A295-A8A1-8C7314FCAB48}"/>
              </a:ext>
            </a:extLst>
          </p:cNvPr>
          <p:cNvSpPr>
            <a:spLocks noGrp="1"/>
          </p:cNvSpPr>
          <p:nvPr>
            <p:ph idx="1"/>
          </p:nvPr>
        </p:nvSpPr>
        <p:spPr>
          <a:xfrm>
            <a:off x="4810259" y="649480"/>
            <a:ext cx="6555347" cy="5546047"/>
          </a:xfrm>
        </p:spPr>
        <p:txBody>
          <a:bodyPr anchor="ctr">
            <a:normAutofit/>
          </a:bodyPr>
          <a:lstStyle/>
          <a:p>
            <a:pPr marL="0" indent="0">
              <a:spcBef>
                <a:spcPts val="600"/>
              </a:spcBef>
              <a:spcAft>
                <a:spcPts val="600"/>
              </a:spcAft>
              <a:buNone/>
            </a:pPr>
            <a:endParaRPr lang="es-ES" sz="1400" i="1">
              <a:latin typeface="Calibri" panose="020F0502020204030204" pitchFamily="34" charset="0"/>
              <a:ea typeface="Calibri" panose="020F0502020204030204" pitchFamily="34" charset="0"/>
              <a:cs typeface="Calibri" panose="020F0502020204030204" pitchFamily="34" charset="0"/>
            </a:endParaRPr>
          </a:p>
          <a:p>
            <a:pPr marL="0" indent="0">
              <a:spcBef>
                <a:spcPts val="600"/>
              </a:spcBef>
              <a:spcAft>
                <a:spcPts val="600"/>
              </a:spcAft>
              <a:buNone/>
            </a:pPr>
            <a:endParaRPr lang="es-ES" sz="1400" b="1">
              <a:latin typeface="Calibri" panose="020F0502020204030204" pitchFamily="34" charset="0"/>
              <a:ea typeface="Calibri" panose="020F0502020204030204" pitchFamily="34" charset="0"/>
              <a:cs typeface="Calibri" panose="020F0502020204030204" pitchFamily="34" charset="0"/>
            </a:endParaRPr>
          </a:p>
          <a:p>
            <a:pPr marL="0" indent="0">
              <a:spcBef>
                <a:spcPts val="600"/>
              </a:spcBef>
              <a:spcAft>
                <a:spcPts val="600"/>
              </a:spcAft>
              <a:buNone/>
            </a:pPr>
            <a:endParaRPr lang="es-ES" sz="1400" b="1">
              <a:latin typeface="Calibri" panose="020F0502020204030204" pitchFamily="34" charset="0"/>
              <a:ea typeface="Calibri" panose="020F0502020204030204" pitchFamily="34" charset="0"/>
              <a:cs typeface="Calibri" panose="020F0502020204030204" pitchFamily="34" charset="0"/>
            </a:endParaRPr>
          </a:p>
          <a:p>
            <a:pPr marL="0" indent="0">
              <a:spcBef>
                <a:spcPts val="600"/>
              </a:spcBef>
              <a:spcAft>
                <a:spcPts val="600"/>
              </a:spcAft>
              <a:buNone/>
            </a:pPr>
            <a:r>
              <a:rPr lang="es-ES" sz="1400" b="1">
                <a:latin typeface="Calibri" panose="020F0502020204030204" pitchFamily="34" charset="0"/>
                <a:ea typeface="Calibri" panose="020F0502020204030204" pitchFamily="34" charset="0"/>
                <a:cs typeface="Calibri" panose="020F0502020204030204" pitchFamily="34" charset="0"/>
              </a:rPr>
              <a:t>HHS Action Report “Essential Medicines Supply Chain and Manufacturing Resilience Assessment” (mayo 2022)</a:t>
            </a:r>
          </a:p>
          <a:p>
            <a:pPr>
              <a:spcBef>
                <a:spcPts val="600"/>
              </a:spcBef>
              <a:spcAft>
                <a:spcPts val="600"/>
              </a:spcAft>
            </a:pPr>
            <a:r>
              <a:rPr lang="es-AR" sz="1400">
                <a:ea typeface="Calibri" panose="020F0502020204030204" pitchFamily="34" charset="0"/>
              </a:rPr>
              <a:t>Estructura de mercado</a:t>
            </a:r>
          </a:p>
          <a:p>
            <a:pPr lvl="1">
              <a:spcBef>
                <a:spcPts val="600"/>
              </a:spcBef>
              <a:spcAft>
                <a:spcPts val="600"/>
              </a:spcAft>
            </a:pPr>
            <a:r>
              <a:rPr lang="es-AR" sz="1400">
                <a:ea typeface="Calibri" panose="020F0502020204030204" pitchFamily="34" charset="0"/>
              </a:rPr>
              <a:t>Presiones a la baja de los costos de los medicamentos genéricos </a:t>
            </a:r>
          </a:p>
          <a:p>
            <a:pPr lvl="1">
              <a:spcBef>
                <a:spcPts val="600"/>
              </a:spcBef>
              <a:spcAft>
                <a:spcPts val="600"/>
              </a:spcAft>
            </a:pPr>
            <a:r>
              <a:rPr lang="es-AR" sz="1400">
                <a:ea typeface="Calibri" panose="020F0502020204030204" pitchFamily="34" charset="0"/>
              </a:rPr>
              <a:t>Los bajos márgenes pueden llevar a los fabricantes a abandonar el mercado y los que permanecen tienen más dificultades para satisfacer la demanda de forma consistente</a:t>
            </a:r>
          </a:p>
          <a:p>
            <a:pPr lvl="1">
              <a:spcBef>
                <a:spcPts val="600"/>
              </a:spcBef>
              <a:spcAft>
                <a:spcPts val="600"/>
              </a:spcAft>
            </a:pPr>
            <a:r>
              <a:rPr lang="es-AR" sz="1400">
                <a:ea typeface="Calibri" panose="020F0502020204030204" pitchFamily="34" charset="0"/>
              </a:rPr>
              <a:t>Uso de inventarios </a:t>
            </a:r>
            <a:r>
              <a:rPr lang="es-AR" sz="1400" i="1">
                <a:ea typeface="Calibri" panose="020F0502020204030204" pitchFamily="34" charset="0"/>
              </a:rPr>
              <a:t>just-in-time </a:t>
            </a:r>
          </a:p>
          <a:p>
            <a:pPr>
              <a:spcBef>
                <a:spcPts val="600"/>
              </a:spcBef>
              <a:spcAft>
                <a:spcPts val="600"/>
              </a:spcAft>
            </a:pPr>
            <a:r>
              <a:rPr lang="es-AR" sz="1400">
                <a:ea typeface="Calibri" panose="020F0502020204030204" pitchFamily="34" charset="0"/>
              </a:rPr>
              <a:t>Competición global: factores que han puesto en desventaja a la industria farmacéutica de los EEUU</a:t>
            </a:r>
          </a:p>
          <a:p>
            <a:pPr lvl="1">
              <a:spcBef>
                <a:spcPts val="600"/>
              </a:spcBef>
              <a:spcAft>
                <a:spcPts val="600"/>
              </a:spcAft>
            </a:pPr>
            <a:r>
              <a:rPr lang="es-AR" sz="1400">
                <a:ea typeface="Calibri" panose="020F0502020204030204" pitchFamily="34" charset="0"/>
              </a:rPr>
              <a:t>Subsidios de gobiernos extranjeros para inversiones locales  (China e India)</a:t>
            </a:r>
          </a:p>
          <a:p>
            <a:pPr lvl="1">
              <a:spcBef>
                <a:spcPts val="600"/>
              </a:spcBef>
              <a:spcAft>
                <a:spcPts val="600"/>
              </a:spcAft>
            </a:pPr>
            <a:r>
              <a:rPr lang="es-AR" sz="1400">
                <a:ea typeface="Calibri" panose="020F0502020204030204" pitchFamily="34" charset="0"/>
              </a:rPr>
              <a:t>Competencia desleal por bajos costos operativos y laborales </a:t>
            </a:r>
            <a:r>
              <a:rPr lang="es-AR" sz="1400" i="1">
                <a:ea typeface="Calibri" panose="020F0502020204030204" pitchFamily="34" charset="0"/>
              </a:rPr>
              <a:t>offshore</a:t>
            </a:r>
          </a:p>
          <a:p>
            <a:pPr lvl="1">
              <a:spcBef>
                <a:spcPts val="600"/>
              </a:spcBef>
              <a:spcAft>
                <a:spcPts val="600"/>
              </a:spcAft>
            </a:pPr>
            <a:r>
              <a:rPr lang="es-AR" sz="1400">
                <a:ea typeface="Calibri" panose="020F0502020204030204" pitchFamily="34" charset="0"/>
              </a:rPr>
              <a:t>Dependencia </a:t>
            </a:r>
            <a:r>
              <a:rPr lang="es-AR" sz="1400" i="1">
                <a:ea typeface="Calibri" panose="020F0502020204030204" pitchFamily="34" charset="0"/>
              </a:rPr>
              <a:t>offshore </a:t>
            </a:r>
            <a:r>
              <a:rPr lang="es-AR" sz="1400">
                <a:ea typeface="Calibri" panose="020F0502020204030204" pitchFamily="34" charset="0"/>
              </a:rPr>
              <a:t>de materiales de partida</a:t>
            </a:r>
          </a:p>
          <a:p>
            <a:pPr marL="457200" lvl="1" indent="0">
              <a:spcBef>
                <a:spcPts val="600"/>
              </a:spcBef>
              <a:spcAft>
                <a:spcPts val="600"/>
              </a:spcAft>
              <a:buNone/>
            </a:pPr>
            <a:endParaRPr lang="es-AR" sz="1400">
              <a:ea typeface="Calibri" panose="020F0502020204030204" pitchFamily="34" charset="0"/>
            </a:endParaRPr>
          </a:p>
        </p:txBody>
      </p:sp>
    </p:spTree>
    <p:extLst>
      <p:ext uri="{BB962C8B-B14F-4D97-AF65-F5344CB8AC3E}">
        <p14:creationId xmlns:p14="http://schemas.microsoft.com/office/powerpoint/2010/main" val="231185525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2972</TotalTime>
  <Words>4011</Words>
  <Application>Microsoft Office PowerPoint</Application>
  <PresentationFormat>Panorámica</PresentationFormat>
  <Paragraphs>225</Paragraphs>
  <Slides>41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41</vt:i4>
      </vt:variant>
    </vt:vector>
  </HeadingPairs>
  <TitlesOfParts>
    <vt:vector size="47" baseType="lpstr">
      <vt:lpstr>Aptos</vt:lpstr>
      <vt:lpstr>Arial</vt:lpstr>
      <vt:lpstr>Calibri</vt:lpstr>
      <vt:lpstr>Calibri Light</vt:lpstr>
      <vt:lpstr>Symbol</vt:lpstr>
      <vt:lpstr>Tema de Office</vt:lpstr>
      <vt:lpstr>Perspectivas de la Industria Farmacéutica Latinoamericana en el Contexto Mundial</vt:lpstr>
      <vt:lpstr>Hoja de Ruta</vt:lpstr>
      <vt:lpstr>Perspectivas de la Industria Farmacéutica Latinoamericana en el Contexto Mundial</vt:lpstr>
      <vt:lpstr>EEUU – Nueva Política sobre Cadenas de Suministros</vt:lpstr>
      <vt:lpstr>EEUU – Nueva Política sobre Cadenas de Suministros</vt:lpstr>
      <vt:lpstr>EEUU – Nueva Política sobre Cadenas de Suministros</vt:lpstr>
      <vt:lpstr>EEUU – Nueva Política sobre Cadenas de Suministros</vt:lpstr>
      <vt:lpstr>EEUU – Nueva Política sobre Cadenas de Suministros</vt:lpstr>
      <vt:lpstr>EEUU – Nueva Política sobre Cadenas de Suministros</vt:lpstr>
      <vt:lpstr>EEUU – Nueva Política sobre Cadenas de Suministros</vt:lpstr>
      <vt:lpstr>EEUU – Nueva Política sobre Cadenas de Suministros</vt:lpstr>
      <vt:lpstr>EEUU – Nueva Política sobre Cadenas de Suministros</vt:lpstr>
      <vt:lpstr>EEUU – Nueva Política sobre Cadenas de Suministros</vt:lpstr>
      <vt:lpstr>EEUU – Nueva Política sobre Cadenas de Suministros</vt:lpstr>
      <vt:lpstr>Perspectivas de la Industria Farmacéutica Latinoamericana en el Contexto Mundial</vt:lpstr>
      <vt:lpstr>EEUU – Revisión de la Política sobre Patentes</vt:lpstr>
      <vt:lpstr>EEUU – Revisión de la Política sobre Patentes</vt:lpstr>
      <vt:lpstr>EEUU – Revisión de la Política sobre Patentes</vt:lpstr>
      <vt:lpstr>EEUU – Revisión de la Política sobre Patentes</vt:lpstr>
      <vt:lpstr>EEUU – Revisión de la Política sobre Patentes</vt:lpstr>
      <vt:lpstr>EEUU – Revisión de la Política sobre Patentes</vt:lpstr>
      <vt:lpstr>EEUU – Revisión de la Política sobre Patentes</vt:lpstr>
      <vt:lpstr>Perspectivas de la Industria Farmacéutica Latinoamericana en el Contexto Mundial</vt:lpstr>
      <vt:lpstr>Unión Europea: Nueva Política Farmacéutica</vt:lpstr>
      <vt:lpstr>Unión Europea: Nueva Política Farmacéutica</vt:lpstr>
      <vt:lpstr>Unión Europea: Nueva Política Farmacéutica</vt:lpstr>
      <vt:lpstr>Unión Europea: Nueva Política Farmacéutica</vt:lpstr>
      <vt:lpstr>Unión Europea: Nueva Política Farmacéutica</vt:lpstr>
      <vt:lpstr>Unión Europea Nueva Directiva y Reglamento sobre Medicamentos</vt:lpstr>
      <vt:lpstr>Unión Europea Nueva Directiva y Reglamento sobre Medicamentos</vt:lpstr>
      <vt:lpstr>Unión Europea Nueva Directiva y Reglamento sobre Medicamentos</vt:lpstr>
      <vt:lpstr>Unión Europea Nueva Directiva y Reglamento sobre Medicamentos</vt:lpstr>
      <vt:lpstr>Unión Europea Nueva Directiva y Reglamento sobre Medicamentos</vt:lpstr>
      <vt:lpstr>Unión Europea Nueva Directiva y Reglamento sobre Medicamentos</vt:lpstr>
      <vt:lpstr>Unión Europea Nueva Directiva y Reglamento sobre Medicamentos</vt:lpstr>
      <vt:lpstr>Unión Europea Nueva Directiva y Reglamento sobre Medicamentos</vt:lpstr>
      <vt:lpstr>Perspectivas de la Industria Farmacéutica Latinoamericana en el Contexto Mundial</vt:lpstr>
      <vt:lpstr>Conclusiones desde la Perspectiva de la Industria Farmacéutica Latinoamericana</vt:lpstr>
      <vt:lpstr>Conclusiones desde la Perspectiva de la Industria Farmacéutica Latinoamericana</vt:lpstr>
      <vt:lpstr>Conclusiones desde la Perspectiva de la Industria Farmacéutica Latinoamericana</vt:lpstr>
      <vt:lpstr>Perspectivas de la Industria Farmacéutica Latinoamericana en el Contexto Mundial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Abuso de Posición Dominante</dc:title>
  <dc:creator>Mariano Genovesi</dc:creator>
  <cp:lastModifiedBy>Mariano Genovesi</cp:lastModifiedBy>
  <cp:revision>9</cp:revision>
  <dcterms:created xsi:type="dcterms:W3CDTF">2020-03-24T14:53:04Z</dcterms:created>
  <dcterms:modified xsi:type="dcterms:W3CDTF">2024-06-04T20:02:32Z</dcterms:modified>
</cp:coreProperties>
</file>