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8" r:id="rId2"/>
    <p:sldMasterId id="2147483700" r:id="rId3"/>
  </p:sldMasterIdLst>
  <p:notesMasterIdLst>
    <p:notesMasterId r:id="rId12"/>
  </p:notesMasterIdLst>
  <p:sldIdLst>
    <p:sldId id="9341" r:id="rId4"/>
    <p:sldId id="9432" r:id="rId5"/>
    <p:sldId id="9438" r:id="rId6"/>
    <p:sldId id="9440" r:id="rId7"/>
    <p:sldId id="9434" r:id="rId8"/>
    <p:sldId id="9435" r:id="rId9"/>
    <p:sldId id="9445" r:id="rId10"/>
    <p:sldId id="257" r:id="rId11"/>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E30BE"/>
    <a:srgbClr val="EBE9E9"/>
    <a:srgbClr val="EEECEC"/>
    <a:srgbClr val="A3EED0"/>
    <a:srgbClr val="FF6600"/>
    <a:srgbClr val="3A12E4"/>
    <a:srgbClr val="E13392"/>
    <a:srgbClr val="800000"/>
    <a:srgbClr val="DFE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4660"/>
  </p:normalViewPr>
  <p:slideViewPr>
    <p:cSldViewPr snapToGrid="0">
      <p:cViewPr varScale="1">
        <p:scale>
          <a:sx n="114" d="100"/>
          <a:sy n="114" d="100"/>
        </p:scale>
        <p:origin x="208" y="3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patriciohuenchunir/Desktop/gra&#769;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patriciohuenchunir/Desktop/gra&#769;fico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2060"/>
                </a:solidFill>
                <a:latin typeface="Helvetica" pitchFamily="2" charset="0"/>
                <a:ea typeface="+mn-ea"/>
                <a:cs typeface="+mn-cs"/>
              </a:defRPr>
            </a:pPr>
            <a:r>
              <a:rPr lang="es-MX" b="1" dirty="0">
                <a:solidFill>
                  <a:srgbClr val="002060"/>
                </a:solidFill>
                <a:latin typeface="Helvetica" pitchFamily="2" charset="0"/>
              </a:rPr>
              <a:t>Precio promedio medicamentos (US$)</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Helvetica" pitchFamily="2" charset="0"/>
              <a:ea typeface="+mn-ea"/>
              <a:cs typeface="+mn-cs"/>
            </a:defRPr>
          </a:pPr>
          <a:endParaRPr lang="es-CL"/>
        </a:p>
      </c:txPr>
    </c:title>
    <c:autoTitleDeleted val="0"/>
    <c:plotArea>
      <c:layout/>
      <c:lineChart>
        <c:grouping val="standard"/>
        <c:varyColors val="0"/>
        <c:ser>
          <c:idx val="0"/>
          <c:order val="0"/>
          <c:tx>
            <c:strRef>
              <c:f>Hoja1!$D$6</c:f>
              <c:strCache>
                <c:ptCount val="1"/>
                <c:pt idx="0">
                  <c:v>Mercado total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Hoja1!$E$5:$I$5</c:f>
              <c:numCache>
                <c:formatCode>mmm\-yy</c:formatCode>
                <c:ptCount val="5"/>
                <c:pt idx="0">
                  <c:v>44256</c:v>
                </c:pt>
                <c:pt idx="1">
                  <c:v>44621</c:v>
                </c:pt>
                <c:pt idx="2">
                  <c:v>44986</c:v>
                </c:pt>
                <c:pt idx="3">
                  <c:v>45352</c:v>
                </c:pt>
                <c:pt idx="4">
                  <c:v>45717</c:v>
                </c:pt>
              </c:numCache>
            </c:numRef>
          </c:cat>
          <c:val>
            <c:numRef>
              <c:f>Hoja1!$E$6:$I$6</c:f>
              <c:numCache>
                <c:formatCode>General</c:formatCode>
                <c:ptCount val="5"/>
                <c:pt idx="0">
                  <c:v>5.81</c:v>
                </c:pt>
                <c:pt idx="1">
                  <c:v>5.9</c:v>
                </c:pt>
                <c:pt idx="2">
                  <c:v>5.59</c:v>
                </c:pt>
                <c:pt idx="3">
                  <c:v>6.08</c:v>
                </c:pt>
                <c:pt idx="4">
                  <c:v>6</c:v>
                </c:pt>
              </c:numCache>
            </c:numRef>
          </c:val>
          <c:smooth val="0"/>
          <c:extLst>
            <c:ext xmlns:c16="http://schemas.microsoft.com/office/drawing/2014/chart" uri="{C3380CC4-5D6E-409C-BE32-E72D297353CC}">
              <c16:uniqueId val="{00000000-47D7-9F42-9E1F-98E7401F8DFE}"/>
            </c:ext>
          </c:extLst>
        </c:ser>
        <c:ser>
          <c:idx val="1"/>
          <c:order val="1"/>
          <c:tx>
            <c:strRef>
              <c:f>Hoja1!$D$7</c:f>
              <c:strCache>
                <c:ptCount val="1"/>
                <c:pt idx="0">
                  <c:v>Marca</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Hoja1!$E$5:$I$5</c:f>
              <c:numCache>
                <c:formatCode>mmm\-yy</c:formatCode>
                <c:ptCount val="5"/>
                <c:pt idx="0">
                  <c:v>44256</c:v>
                </c:pt>
                <c:pt idx="1">
                  <c:v>44621</c:v>
                </c:pt>
                <c:pt idx="2">
                  <c:v>44986</c:v>
                </c:pt>
                <c:pt idx="3">
                  <c:v>45352</c:v>
                </c:pt>
                <c:pt idx="4">
                  <c:v>45717</c:v>
                </c:pt>
              </c:numCache>
            </c:numRef>
          </c:cat>
          <c:val>
            <c:numRef>
              <c:f>Hoja1!$E$7:$I$7</c:f>
              <c:numCache>
                <c:formatCode>General</c:formatCode>
                <c:ptCount val="5"/>
                <c:pt idx="0">
                  <c:v>12.85</c:v>
                </c:pt>
                <c:pt idx="1">
                  <c:v>13.14</c:v>
                </c:pt>
                <c:pt idx="2">
                  <c:v>12.61</c:v>
                </c:pt>
                <c:pt idx="3">
                  <c:v>13.88</c:v>
                </c:pt>
                <c:pt idx="4">
                  <c:v>13.55</c:v>
                </c:pt>
              </c:numCache>
            </c:numRef>
          </c:val>
          <c:smooth val="0"/>
          <c:extLst>
            <c:ext xmlns:c16="http://schemas.microsoft.com/office/drawing/2014/chart" uri="{C3380CC4-5D6E-409C-BE32-E72D297353CC}">
              <c16:uniqueId val="{00000001-47D7-9F42-9E1F-98E7401F8DFE}"/>
            </c:ext>
          </c:extLst>
        </c:ser>
        <c:ser>
          <c:idx val="2"/>
          <c:order val="2"/>
          <c:tx>
            <c:strRef>
              <c:f>Hoja1!$D$8</c:f>
              <c:strCache>
                <c:ptCount val="1"/>
                <c:pt idx="0">
                  <c:v>Similar</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Hoja1!$E$5:$I$5</c:f>
              <c:numCache>
                <c:formatCode>mmm\-yy</c:formatCode>
                <c:ptCount val="5"/>
                <c:pt idx="0">
                  <c:v>44256</c:v>
                </c:pt>
                <c:pt idx="1">
                  <c:v>44621</c:v>
                </c:pt>
                <c:pt idx="2">
                  <c:v>44986</c:v>
                </c:pt>
                <c:pt idx="3">
                  <c:v>45352</c:v>
                </c:pt>
                <c:pt idx="4">
                  <c:v>45717</c:v>
                </c:pt>
              </c:numCache>
            </c:numRef>
          </c:cat>
          <c:val>
            <c:numRef>
              <c:f>Hoja1!$E$8:$I$8</c:f>
              <c:numCache>
                <c:formatCode>General</c:formatCode>
                <c:ptCount val="5"/>
                <c:pt idx="0">
                  <c:v>7.73</c:v>
                </c:pt>
                <c:pt idx="1">
                  <c:v>7.67</c:v>
                </c:pt>
                <c:pt idx="2">
                  <c:v>7.12</c:v>
                </c:pt>
                <c:pt idx="3">
                  <c:v>7.49</c:v>
                </c:pt>
                <c:pt idx="4">
                  <c:v>7.33</c:v>
                </c:pt>
              </c:numCache>
            </c:numRef>
          </c:val>
          <c:smooth val="0"/>
          <c:extLst>
            <c:ext xmlns:c16="http://schemas.microsoft.com/office/drawing/2014/chart" uri="{C3380CC4-5D6E-409C-BE32-E72D297353CC}">
              <c16:uniqueId val="{00000002-47D7-9F42-9E1F-98E7401F8DFE}"/>
            </c:ext>
          </c:extLst>
        </c:ser>
        <c:ser>
          <c:idx val="3"/>
          <c:order val="3"/>
          <c:tx>
            <c:strRef>
              <c:f>Hoja1!$D$9</c:f>
              <c:strCache>
                <c:ptCount val="1"/>
                <c:pt idx="0">
                  <c:v>Marca Propia</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Hoja1!$E$5:$I$5</c:f>
              <c:numCache>
                <c:formatCode>mmm\-yy</c:formatCode>
                <c:ptCount val="5"/>
                <c:pt idx="0">
                  <c:v>44256</c:v>
                </c:pt>
                <c:pt idx="1">
                  <c:v>44621</c:v>
                </c:pt>
                <c:pt idx="2">
                  <c:v>44986</c:v>
                </c:pt>
                <c:pt idx="3">
                  <c:v>45352</c:v>
                </c:pt>
                <c:pt idx="4">
                  <c:v>45717</c:v>
                </c:pt>
              </c:numCache>
            </c:numRef>
          </c:cat>
          <c:val>
            <c:numRef>
              <c:f>Hoja1!$E$9:$I$9</c:f>
              <c:numCache>
                <c:formatCode>General</c:formatCode>
                <c:ptCount val="5"/>
                <c:pt idx="0">
                  <c:v>3.81</c:v>
                </c:pt>
                <c:pt idx="1">
                  <c:v>3.74</c:v>
                </c:pt>
                <c:pt idx="2">
                  <c:v>3.5</c:v>
                </c:pt>
                <c:pt idx="3">
                  <c:v>3.85</c:v>
                </c:pt>
                <c:pt idx="4">
                  <c:v>4.16</c:v>
                </c:pt>
              </c:numCache>
            </c:numRef>
          </c:val>
          <c:smooth val="0"/>
          <c:extLst>
            <c:ext xmlns:c16="http://schemas.microsoft.com/office/drawing/2014/chart" uri="{C3380CC4-5D6E-409C-BE32-E72D297353CC}">
              <c16:uniqueId val="{00000003-47D7-9F42-9E1F-98E7401F8DFE}"/>
            </c:ext>
          </c:extLst>
        </c:ser>
        <c:ser>
          <c:idx val="4"/>
          <c:order val="4"/>
          <c:tx>
            <c:strRef>
              <c:f>Hoja1!$D$10</c:f>
              <c:strCache>
                <c:ptCount val="1"/>
                <c:pt idx="0">
                  <c:v>Genérico</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Hoja1!$E$5:$I$5</c:f>
              <c:numCache>
                <c:formatCode>mmm\-yy</c:formatCode>
                <c:ptCount val="5"/>
                <c:pt idx="0">
                  <c:v>44256</c:v>
                </c:pt>
                <c:pt idx="1">
                  <c:v>44621</c:v>
                </c:pt>
                <c:pt idx="2">
                  <c:v>44986</c:v>
                </c:pt>
                <c:pt idx="3">
                  <c:v>45352</c:v>
                </c:pt>
                <c:pt idx="4">
                  <c:v>45717</c:v>
                </c:pt>
              </c:numCache>
            </c:numRef>
          </c:cat>
          <c:val>
            <c:numRef>
              <c:f>Hoja1!$E$10:$I$10</c:f>
              <c:numCache>
                <c:formatCode>General</c:formatCode>
                <c:ptCount val="5"/>
                <c:pt idx="0">
                  <c:v>1.1000000000000001</c:v>
                </c:pt>
                <c:pt idx="1">
                  <c:v>1.1100000000000001</c:v>
                </c:pt>
                <c:pt idx="2">
                  <c:v>1.05</c:v>
                </c:pt>
                <c:pt idx="3">
                  <c:v>1.1299999999999999</c:v>
                </c:pt>
                <c:pt idx="4">
                  <c:v>1.06</c:v>
                </c:pt>
              </c:numCache>
            </c:numRef>
          </c:val>
          <c:smooth val="0"/>
          <c:extLst>
            <c:ext xmlns:c16="http://schemas.microsoft.com/office/drawing/2014/chart" uri="{C3380CC4-5D6E-409C-BE32-E72D297353CC}">
              <c16:uniqueId val="{00000004-47D7-9F42-9E1F-98E7401F8DFE}"/>
            </c:ext>
          </c:extLst>
        </c:ser>
        <c:dLbls>
          <c:dLblPos val="ctr"/>
          <c:showLegendKey val="0"/>
          <c:showVal val="1"/>
          <c:showCatName val="0"/>
          <c:showSerName val="0"/>
          <c:showPercent val="0"/>
          <c:showBubbleSize val="0"/>
        </c:dLbls>
        <c:smooth val="0"/>
        <c:axId val="383546479"/>
        <c:axId val="383548191"/>
      </c:lineChart>
      <c:catAx>
        <c:axId val="383546479"/>
        <c:scaling>
          <c:orientation val="minMax"/>
          <c:max val="5"/>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2060"/>
                </a:solidFill>
                <a:latin typeface="Helvetica" pitchFamily="2" charset="0"/>
                <a:ea typeface="+mn-ea"/>
                <a:cs typeface="+mn-cs"/>
              </a:defRPr>
            </a:pPr>
            <a:endParaRPr lang="es-CL"/>
          </a:p>
        </c:txPr>
        <c:crossAx val="383548191"/>
        <c:crosses val="autoZero"/>
        <c:auto val="0"/>
        <c:lblAlgn val="ctr"/>
        <c:lblOffset val="100"/>
        <c:noMultiLvlLbl val="0"/>
      </c:catAx>
      <c:valAx>
        <c:axId val="383548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002060"/>
                </a:solidFill>
                <a:latin typeface="Helvetica" pitchFamily="2" charset="0"/>
                <a:ea typeface="+mn-ea"/>
                <a:cs typeface="+mn-cs"/>
              </a:defRPr>
            </a:pPr>
            <a:endParaRPr lang="es-CL"/>
          </a:p>
        </c:txPr>
        <c:crossAx val="383546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rgbClr val="002060"/>
                </a:solidFill>
                <a:latin typeface="Helvetica" pitchFamily="2" charset="0"/>
                <a:ea typeface="+mn-ea"/>
                <a:cs typeface="+mn-cs"/>
              </a:defRPr>
            </a:pPr>
            <a:r>
              <a:rPr lang="es-MX" sz="1400" b="1">
                <a:solidFill>
                  <a:srgbClr val="002060"/>
                </a:solidFill>
                <a:latin typeface="Helvetica" pitchFamily="2" charset="0"/>
              </a:rPr>
              <a:t>Precio promedio medicamentos ($)</a:t>
            </a:r>
          </a:p>
        </c:rich>
      </c:tx>
      <c:overlay val="0"/>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Helvetica" pitchFamily="2" charset="0"/>
              <a:ea typeface="+mn-ea"/>
              <a:cs typeface="+mn-cs"/>
            </a:defRPr>
          </a:pPr>
          <a:endParaRPr lang="es-CL"/>
        </a:p>
      </c:txPr>
    </c:title>
    <c:autoTitleDeleted val="0"/>
    <c:plotArea>
      <c:layout/>
      <c:lineChart>
        <c:grouping val="standard"/>
        <c:varyColors val="0"/>
        <c:ser>
          <c:idx val="0"/>
          <c:order val="0"/>
          <c:tx>
            <c:strRef>
              <c:f>Hoja1!$D$13</c:f>
              <c:strCache>
                <c:ptCount val="1"/>
                <c:pt idx="0">
                  <c:v>Mercado total</c:v>
                </c:pt>
              </c:strCache>
            </c:strRef>
          </c:tx>
          <c:spPr>
            <a:ln w="317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Hoja1!$E$12:$I$12</c:f>
              <c:numCache>
                <c:formatCode>mmm\-yy</c:formatCode>
                <c:ptCount val="5"/>
                <c:pt idx="0">
                  <c:v>44256</c:v>
                </c:pt>
                <c:pt idx="1">
                  <c:v>44621</c:v>
                </c:pt>
                <c:pt idx="2">
                  <c:v>44986</c:v>
                </c:pt>
                <c:pt idx="3">
                  <c:v>45352</c:v>
                </c:pt>
                <c:pt idx="4">
                  <c:v>45717</c:v>
                </c:pt>
              </c:numCache>
            </c:numRef>
          </c:cat>
          <c:val>
            <c:numRef>
              <c:f>Hoja1!$E$13:$I$13</c:f>
              <c:numCache>
                <c:formatCode>#,##0</c:formatCode>
                <c:ptCount val="5"/>
                <c:pt idx="0">
                  <c:v>4457</c:v>
                </c:pt>
                <c:pt idx="1">
                  <c:v>4600</c:v>
                </c:pt>
                <c:pt idx="2">
                  <c:v>4875</c:v>
                </c:pt>
                <c:pt idx="3">
                  <c:v>5290</c:v>
                </c:pt>
                <c:pt idx="4">
                  <c:v>5681</c:v>
                </c:pt>
              </c:numCache>
            </c:numRef>
          </c:val>
          <c:smooth val="0"/>
          <c:extLst>
            <c:ext xmlns:c16="http://schemas.microsoft.com/office/drawing/2014/chart" uri="{C3380CC4-5D6E-409C-BE32-E72D297353CC}">
              <c16:uniqueId val="{00000000-5103-F843-AE0B-81F2B4618944}"/>
            </c:ext>
          </c:extLst>
        </c:ser>
        <c:ser>
          <c:idx val="1"/>
          <c:order val="1"/>
          <c:tx>
            <c:strRef>
              <c:f>Hoja1!$D$14</c:f>
              <c:strCache>
                <c:ptCount val="1"/>
                <c:pt idx="0">
                  <c:v>Marca</c:v>
                </c:pt>
              </c:strCache>
            </c:strRef>
          </c:tx>
          <c:spPr>
            <a:ln w="3175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Hoja1!$E$12:$I$12</c:f>
              <c:numCache>
                <c:formatCode>mmm\-yy</c:formatCode>
                <c:ptCount val="5"/>
                <c:pt idx="0">
                  <c:v>44256</c:v>
                </c:pt>
                <c:pt idx="1">
                  <c:v>44621</c:v>
                </c:pt>
                <c:pt idx="2">
                  <c:v>44986</c:v>
                </c:pt>
                <c:pt idx="3">
                  <c:v>45352</c:v>
                </c:pt>
                <c:pt idx="4">
                  <c:v>45717</c:v>
                </c:pt>
              </c:numCache>
            </c:numRef>
          </c:cat>
          <c:val>
            <c:numRef>
              <c:f>Hoja1!$E$14:$I$14</c:f>
              <c:numCache>
                <c:formatCode>#,##0</c:formatCode>
                <c:ptCount val="5"/>
                <c:pt idx="0">
                  <c:v>9870</c:v>
                </c:pt>
                <c:pt idx="1">
                  <c:v>10239</c:v>
                </c:pt>
                <c:pt idx="2">
                  <c:v>10990</c:v>
                </c:pt>
                <c:pt idx="3">
                  <c:v>12093</c:v>
                </c:pt>
                <c:pt idx="4">
                  <c:v>12839</c:v>
                </c:pt>
              </c:numCache>
            </c:numRef>
          </c:val>
          <c:smooth val="0"/>
          <c:extLst>
            <c:ext xmlns:c16="http://schemas.microsoft.com/office/drawing/2014/chart" uri="{C3380CC4-5D6E-409C-BE32-E72D297353CC}">
              <c16:uniqueId val="{00000001-5103-F843-AE0B-81F2B4618944}"/>
            </c:ext>
          </c:extLst>
        </c:ser>
        <c:ser>
          <c:idx val="2"/>
          <c:order val="2"/>
          <c:tx>
            <c:strRef>
              <c:f>Hoja1!$D$15</c:f>
              <c:strCache>
                <c:ptCount val="1"/>
                <c:pt idx="0">
                  <c:v>Similar</c:v>
                </c:pt>
              </c:strCache>
            </c:strRef>
          </c:tx>
          <c:spPr>
            <a:ln w="31750"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Hoja1!$E$12:$I$12</c:f>
              <c:numCache>
                <c:formatCode>mmm\-yy</c:formatCode>
                <c:ptCount val="5"/>
                <c:pt idx="0">
                  <c:v>44256</c:v>
                </c:pt>
                <c:pt idx="1">
                  <c:v>44621</c:v>
                </c:pt>
                <c:pt idx="2">
                  <c:v>44986</c:v>
                </c:pt>
                <c:pt idx="3">
                  <c:v>45352</c:v>
                </c:pt>
                <c:pt idx="4">
                  <c:v>45717</c:v>
                </c:pt>
              </c:numCache>
            </c:numRef>
          </c:cat>
          <c:val>
            <c:numRef>
              <c:f>Hoja1!$E$15:$I$15</c:f>
              <c:numCache>
                <c:formatCode>#,##0</c:formatCode>
                <c:ptCount val="5"/>
                <c:pt idx="0">
                  <c:v>5931</c:v>
                </c:pt>
                <c:pt idx="1">
                  <c:v>5982</c:v>
                </c:pt>
                <c:pt idx="2">
                  <c:v>6210</c:v>
                </c:pt>
                <c:pt idx="3">
                  <c:v>6501</c:v>
                </c:pt>
                <c:pt idx="4">
                  <c:v>6941</c:v>
                </c:pt>
              </c:numCache>
            </c:numRef>
          </c:val>
          <c:smooth val="0"/>
          <c:extLst>
            <c:ext xmlns:c16="http://schemas.microsoft.com/office/drawing/2014/chart" uri="{C3380CC4-5D6E-409C-BE32-E72D297353CC}">
              <c16:uniqueId val="{00000002-5103-F843-AE0B-81F2B4618944}"/>
            </c:ext>
          </c:extLst>
        </c:ser>
        <c:ser>
          <c:idx val="3"/>
          <c:order val="3"/>
          <c:tx>
            <c:strRef>
              <c:f>Hoja1!$D$16</c:f>
              <c:strCache>
                <c:ptCount val="1"/>
                <c:pt idx="0">
                  <c:v>Marca Propia</c:v>
                </c:pt>
              </c:strCache>
            </c:strRef>
          </c:tx>
          <c:spPr>
            <a:ln w="31750"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Hoja1!$E$12:$I$12</c:f>
              <c:numCache>
                <c:formatCode>mmm\-yy</c:formatCode>
                <c:ptCount val="5"/>
                <c:pt idx="0">
                  <c:v>44256</c:v>
                </c:pt>
                <c:pt idx="1">
                  <c:v>44621</c:v>
                </c:pt>
                <c:pt idx="2">
                  <c:v>44986</c:v>
                </c:pt>
                <c:pt idx="3">
                  <c:v>45352</c:v>
                </c:pt>
                <c:pt idx="4">
                  <c:v>45717</c:v>
                </c:pt>
              </c:numCache>
            </c:numRef>
          </c:cat>
          <c:val>
            <c:numRef>
              <c:f>Hoja1!$E$16:$I$16</c:f>
              <c:numCache>
                <c:formatCode>#,##0</c:formatCode>
                <c:ptCount val="5"/>
                <c:pt idx="0">
                  <c:v>2927</c:v>
                </c:pt>
                <c:pt idx="1">
                  <c:v>2910</c:v>
                </c:pt>
                <c:pt idx="2">
                  <c:v>3059</c:v>
                </c:pt>
                <c:pt idx="3">
                  <c:v>3340</c:v>
                </c:pt>
                <c:pt idx="4">
                  <c:v>3933</c:v>
                </c:pt>
              </c:numCache>
            </c:numRef>
          </c:val>
          <c:smooth val="0"/>
          <c:extLst>
            <c:ext xmlns:c16="http://schemas.microsoft.com/office/drawing/2014/chart" uri="{C3380CC4-5D6E-409C-BE32-E72D297353CC}">
              <c16:uniqueId val="{00000003-5103-F843-AE0B-81F2B4618944}"/>
            </c:ext>
          </c:extLst>
        </c:ser>
        <c:ser>
          <c:idx val="4"/>
          <c:order val="4"/>
          <c:tx>
            <c:strRef>
              <c:f>Hoja1!$D$17</c:f>
              <c:strCache>
                <c:ptCount val="1"/>
                <c:pt idx="0">
                  <c:v>Genérico</c:v>
                </c:pt>
              </c:strCache>
            </c:strRef>
          </c:tx>
          <c:spPr>
            <a:ln w="31750"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Hoja1!$E$12:$I$12</c:f>
              <c:numCache>
                <c:formatCode>mmm\-yy</c:formatCode>
                <c:ptCount val="5"/>
                <c:pt idx="0">
                  <c:v>44256</c:v>
                </c:pt>
                <c:pt idx="1">
                  <c:v>44621</c:v>
                </c:pt>
                <c:pt idx="2">
                  <c:v>44986</c:v>
                </c:pt>
                <c:pt idx="3">
                  <c:v>45352</c:v>
                </c:pt>
                <c:pt idx="4">
                  <c:v>45717</c:v>
                </c:pt>
              </c:numCache>
            </c:numRef>
          </c:cat>
          <c:val>
            <c:numRef>
              <c:f>Hoja1!$E$17:$I$17</c:f>
              <c:numCache>
                <c:formatCode>General</c:formatCode>
                <c:ptCount val="5"/>
                <c:pt idx="0">
                  <c:v>842</c:v>
                </c:pt>
                <c:pt idx="1">
                  <c:v>863</c:v>
                </c:pt>
                <c:pt idx="2">
                  <c:v>917</c:v>
                </c:pt>
                <c:pt idx="3">
                  <c:v>986</c:v>
                </c:pt>
                <c:pt idx="4">
                  <c:v>1001</c:v>
                </c:pt>
              </c:numCache>
            </c:numRef>
          </c:val>
          <c:smooth val="0"/>
          <c:extLst>
            <c:ext xmlns:c16="http://schemas.microsoft.com/office/drawing/2014/chart" uri="{C3380CC4-5D6E-409C-BE32-E72D297353CC}">
              <c16:uniqueId val="{00000004-5103-F843-AE0B-81F2B4618944}"/>
            </c:ext>
          </c:extLst>
        </c:ser>
        <c:dLbls>
          <c:dLblPos val="ctr"/>
          <c:showLegendKey val="0"/>
          <c:showVal val="1"/>
          <c:showCatName val="0"/>
          <c:showSerName val="0"/>
          <c:showPercent val="0"/>
          <c:showBubbleSize val="0"/>
        </c:dLbls>
        <c:smooth val="0"/>
        <c:axId val="564185728"/>
        <c:axId val="564178688"/>
      </c:lineChart>
      <c:catAx>
        <c:axId val="564185728"/>
        <c:scaling>
          <c:orientation val="minMax"/>
          <c:min val="1"/>
        </c:scaling>
        <c:delete val="0"/>
        <c:axPos val="b"/>
        <c:numFmt formatCode="mmm\-yy"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02060"/>
                </a:solidFill>
                <a:latin typeface="Helvetica" pitchFamily="2" charset="0"/>
                <a:ea typeface="+mn-ea"/>
                <a:cs typeface="+mn-cs"/>
              </a:defRPr>
            </a:pPr>
            <a:endParaRPr lang="es-CL"/>
          </a:p>
        </c:txPr>
        <c:crossAx val="564178688"/>
        <c:crosses val="autoZero"/>
        <c:auto val="0"/>
        <c:lblAlgn val="ctr"/>
        <c:lblOffset val="100"/>
        <c:noMultiLvlLbl val="1"/>
      </c:catAx>
      <c:valAx>
        <c:axId val="56417868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002060"/>
                </a:solidFill>
                <a:latin typeface="Helvetica" pitchFamily="2" charset="0"/>
                <a:ea typeface="+mn-ea"/>
                <a:cs typeface="+mn-cs"/>
              </a:defRPr>
            </a:pPr>
            <a:endParaRPr lang="es-CL"/>
          </a:p>
        </c:txPr>
        <c:crossAx val="564185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2060"/>
                </a:solidFill>
                <a:latin typeface="Helvetica" pitchFamily="2" charset="0"/>
                <a:ea typeface="+mn-ea"/>
                <a:cs typeface="+mn-cs"/>
              </a:defRPr>
            </a:pPr>
            <a:r>
              <a:rPr lang="es-MX" b="1">
                <a:solidFill>
                  <a:srgbClr val="002060"/>
                </a:solidFill>
                <a:latin typeface="Helvetica" pitchFamily="2" charset="0"/>
              </a:rPr>
              <a:t>Participación mercado (unidades)</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Helvetica" pitchFamily="2" charset="0"/>
              <a:ea typeface="+mn-ea"/>
              <a:cs typeface="+mn-cs"/>
            </a:defRPr>
          </a:pPr>
          <a:endParaRPr lang="es-CL"/>
        </a:p>
      </c:txPr>
    </c:title>
    <c:autoTitleDeleted val="0"/>
    <c:plotArea>
      <c:layout/>
      <c:lineChart>
        <c:grouping val="standard"/>
        <c:varyColors val="0"/>
        <c:ser>
          <c:idx val="0"/>
          <c:order val="0"/>
          <c:tx>
            <c:strRef>
              <c:f>Hoja2!$C$6</c:f>
              <c:strCache>
                <c:ptCount val="1"/>
                <c:pt idx="0">
                  <c:v>Marca</c:v>
                </c:pt>
              </c:strCache>
            </c:strRef>
          </c:tx>
          <c:spPr>
            <a:ln w="28575" cap="rnd">
              <a:solidFill>
                <a:schemeClr val="accent1"/>
              </a:solidFill>
              <a:round/>
            </a:ln>
            <a:effectLst/>
          </c:spPr>
          <c:marker>
            <c:symbol val="none"/>
          </c:marker>
          <c:cat>
            <c:numRef>
              <c:f>Hoja2!$D$5:$H$5</c:f>
              <c:numCache>
                <c:formatCode>mmm\-yy</c:formatCode>
                <c:ptCount val="5"/>
                <c:pt idx="0">
                  <c:v>44256</c:v>
                </c:pt>
                <c:pt idx="1">
                  <c:v>44621</c:v>
                </c:pt>
                <c:pt idx="2">
                  <c:v>44986</c:v>
                </c:pt>
                <c:pt idx="3">
                  <c:v>45352</c:v>
                </c:pt>
                <c:pt idx="4">
                  <c:v>45717</c:v>
                </c:pt>
              </c:numCache>
            </c:numRef>
          </c:cat>
          <c:val>
            <c:numRef>
              <c:f>Hoja2!$D$6:$H$6</c:f>
              <c:numCache>
                <c:formatCode>0.00%</c:formatCode>
                <c:ptCount val="5"/>
                <c:pt idx="0">
                  <c:v>0.19800000000000001</c:v>
                </c:pt>
                <c:pt idx="1">
                  <c:v>0.192</c:v>
                </c:pt>
                <c:pt idx="2">
                  <c:v>0.186</c:v>
                </c:pt>
                <c:pt idx="3">
                  <c:v>0.189</c:v>
                </c:pt>
                <c:pt idx="4">
                  <c:v>0.19500000000000001</c:v>
                </c:pt>
              </c:numCache>
            </c:numRef>
          </c:val>
          <c:smooth val="0"/>
          <c:extLst>
            <c:ext xmlns:c16="http://schemas.microsoft.com/office/drawing/2014/chart" uri="{C3380CC4-5D6E-409C-BE32-E72D297353CC}">
              <c16:uniqueId val="{00000000-B025-E34E-84B6-FDA26A904FCC}"/>
            </c:ext>
          </c:extLst>
        </c:ser>
        <c:ser>
          <c:idx val="1"/>
          <c:order val="1"/>
          <c:tx>
            <c:strRef>
              <c:f>Hoja2!$C$7</c:f>
              <c:strCache>
                <c:ptCount val="1"/>
                <c:pt idx="0">
                  <c:v>Similar</c:v>
                </c:pt>
              </c:strCache>
            </c:strRef>
          </c:tx>
          <c:spPr>
            <a:ln w="28575" cap="rnd">
              <a:solidFill>
                <a:schemeClr val="accent2"/>
              </a:solidFill>
              <a:round/>
            </a:ln>
            <a:effectLst/>
          </c:spPr>
          <c:marker>
            <c:symbol val="none"/>
          </c:marker>
          <c:cat>
            <c:numRef>
              <c:f>Hoja2!$D$5:$H$5</c:f>
              <c:numCache>
                <c:formatCode>mmm\-yy</c:formatCode>
                <c:ptCount val="5"/>
                <c:pt idx="0">
                  <c:v>44256</c:v>
                </c:pt>
                <c:pt idx="1">
                  <c:v>44621</c:v>
                </c:pt>
                <c:pt idx="2">
                  <c:v>44986</c:v>
                </c:pt>
                <c:pt idx="3">
                  <c:v>45352</c:v>
                </c:pt>
                <c:pt idx="4">
                  <c:v>45717</c:v>
                </c:pt>
              </c:numCache>
            </c:numRef>
          </c:cat>
          <c:val>
            <c:numRef>
              <c:f>Hoja2!$D$7:$H$7</c:f>
              <c:numCache>
                <c:formatCode>0.00%</c:formatCode>
                <c:ptCount val="5"/>
                <c:pt idx="0">
                  <c:v>0.32800000000000001</c:v>
                </c:pt>
                <c:pt idx="1">
                  <c:v>0.34399999999999997</c:v>
                </c:pt>
                <c:pt idx="2">
                  <c:v>0.35599999999999998</c:v>
                </c:pt>
                <c:pt idx="3">
                  <c:v>0.36199999999999999</c:v>
                </c:pt>
                <c:pt idx="4">
                  <c:v>0.35899999999999999</c:v>
                </c:pt>
              </c:numCache>
            </c:numRef>
          </c:val>
          <c:smooth val="0"/>
          <c:extLst>
            <c:ext xmlns:c16="http://schemas.microsoft.com/office/drawing/2014/chart" uri="{C3380CC4-5D6E-409C-BE32-E72D297353CC}">
              <c16:uniqueId val="{00000001-B025-E34E-84B6-FDA26A904FCC}"/>
            </c:ext>
          </c:extLst>
        </c:ser>
        <c:ser>
          <c:idx val="2"/>
          <c:order val="2"/>
          <c:tx>
            <c:strRef>
              <c:f>Hoja2!$C$8</c:f>
              <c:strCache>
                <c:ptCount val="1"/>
                <c:pt idx="0">
                  <c:v>Marca Propia</c:v>
                </c:pt>
              </c:strCache>
            </c:strRef>
          </c:tx>
          <c:spPr>
            <a:ln w="28575" cap="rnd">
              <a:solidFill>
                <a:schemeClr val="accent3"/>
              </a:solidFill>
              <a:round/>
            </a:ln>
            <a:effectLst/>
          </c:spPr>
          <c:marker>
            <c:symbol val="none"/>
          </c:marker>
          <c:cat>
            <c:numRef>
              <c:f>Hoja2!$D$5:$H$5</c:f>
              <c:numCache>
                <c:formatCode>mmm\-yy</c:formatCode>
                <c:ptCount val="5"/>
                <c:pt idx="0">
                  <c:v>44256</c:v>
                </c:pt>
                <c:pt idx="1">
                  <c:v>44621</c:v>
                </c:pt>
                <c:pt idx="2">
                  <c:v>44986</c:v>
                </c:pt>
                <c:pt idx="3">
                  <c:v>45352</c:v>
                </c:pt>
                <c:pt idx="4">
                  <c:v>45717</c:v>
                </c:pt>
              </c:numCache>
            </c:numRef>
          </c:cat>
          <c:val>
            <c:numRef>
              <c:f>Hoja2!$D$8:$H$8</c:f>
              <c:numCache>
                <c:formatCode>0.00%</c:formatCode>
                <c:ptCount val="5"/>
                <c:pt idx="0">
                  <c:v>7.6999999999999999E-2</c:v>
                </c:pt>
                <c:pt idx="1">
                  <c:v>8.5999999999999993E-2</c:v>
                </c:pt>
                <c:pt idx="2">
                  <c:v>9.4E-2</c:v>
                </c:pt>
                <c:pt idx="3">
                  <c:v>0.09</c:v>
                </c:pt>
                <c:pt idx="4">
                  <c:v>8.1000000000000003E-2</c:v>
                </c:pt>
              </c:numCache>
            </c:numRef>
          </c:val>
          <c:smooth val="0"/>
          <c:extLst>
            <c:ext xmlns:c16="http://schemas.microsoft.com/office/drawing/2014/chart" uri="{C3380CC4-5D6E-409C-BE32-E72D297353CC}">
              <c16:uniqueId val="{00000002-B025-E34E-84B6-FDA26A904FCC}"/>
            </c:ext>
          </c:extLst>
        </c:ser>
        <c:ser>
          <c:idx val="3"/>
          <c:order val="3"/>
          <c:tx>
            <c:strRef>
              <c:f>Hoja2!$C$9</c:f>
              <c:strCache>
                <c:ptCount val="1"/>
                <c:pt idx="0">
                  <c:v>Genérico</c:v>
                </c:pt>
              </c:strCache>
            </c:strRef>
          </c:tx>
          <c:spPr>
            <a:ln w="28575" cap="rnd">
              <a:solidFill>
                <a:schemeClr val="accent4"/>
              </a:solidFill>
              <a:round/>
            </a:ln>
            <a:effectLst/>
          </c:spPr>
          <c:marker>
            <c:symbol val="none"/>
          </c:marker>
          <c:cat>
            <c:numRef>
              <c:f>Hoja2!$D$5:$H$5</c:f>
              <c:numCache>
                <c:formatCode>mmm\-yy</c:formatCode>
                <c:ptCount val="5"/>
                <c:pt idx="0">
                  <c:v>44256</c:v>
                </c:pt>
                <c:pt idx="1">
                  <c:v>44621</c:v>
                </c:pt>
                <c:pt idx="2">
                  <c:v>44986</c:v>
                </c:pt>
                <c:pt idx="3">
                  <c:v>45352</c:v>
                </c:pt>
                <c:pt idx="4">
                  <c:v>45717</c:v>
                </c:pt>
              </c:numCache>
            </c:numRef>
          </c:cat>
          <c:val>
            <c:numRef>
              <c:f>Hoja2!$D$9:$H$9</c:f>
              <c:numCache>
                <c:formatCode>0.00%</c:formatCode>
                <c:ptCount val="5"/>
                <c:pt idx="0">
                  <c:v>0.39700000000000002</c:v>
                </c:pt>
                <c:pt idx="1">
                  <c:v>0.378</c:v>
                </c:pt>
                <c:pt idx="2">
                  <c:v>0.36399999999999999</c:v>
                </c:pt>
                <c:pt idx="3">
                  <c:v>0.36</c:v>
                </c:pt>
                <c:pt idx="4">
                  <c:v>0.36499999999999999</c:v>
                </c:pt>
              </c:numCache>
            </c:numRef>
          </c:val>
          <c:smooth val="0"/>
          <c:extLst>
            <c:ext xmlns:c16="http://schemas.microsoft.com/office/drawing/2014/chart" uri="{C3380CC4-5D6E-409C-BE32-E72D297353CC}">
              <c16:uniqueId val="{00000003-B025-E34E-84B6-FDA26A904FCC}"/>
            </c:ext>
          </c:extLst>
        </c:ser>
        <c:dLbls>
          <c:showLegendKey val="0"/>
          <c:showVal val="0"/>
          <c:showCatName val="0"/>
          <c:showSerName val="0"/>
          <c:showPercent val="0"/>
          <c:showBubbleSize val="0"/>
        </c:dLbls>
        <c:smooth val="0"/>
        <c:axId val="383174447"/>
        <c:axId val="383347887"/>
      </c:lineChart>
      <c:catAx>
        <c:axId val="383174447"/>
        <c:scaling>
          <c:orientation val="minMax"/>
          <c:min val="1"/>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3347887"/>
        <c:crossesAt val="0"/>
        <c:auto val="0"/>
        <c:lblAlgn val="ctr"/>
        <c:lblOffset val="100"/>
        <c:noMultiLvlLbl val="0"/>
      </c:catAx>
      <c:valAx>
        <c:axId val="383347887"/>
        <c:scaling>
          <c:orientation val="minMax"/>
          <c:max val="0.4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rgbClr val="002060"/>
                    </a:solidFill>
                    <a:latin typeface="Helvetica" pitchFamily="2" charset="0"/>
                    <a:ea typeface="+mn-ea"/>
                    <a:cs typeface="+mn-cs"/>
                  </a:defRPr>
                </a:pPr>
                <a:r>
                  <a:rPr lang="es-MX" b="1">
                    <a:solidFill>
                      <a:srgbClr val="002060"/>
                    </a:solidFill>
                    <a:latin typeface="Helvetica" pitchFamily="2" charset="0"/>
                  </a:rPr>
                  <a:t>% participación</a:t>
                </a:r>
              </a:p>
            </c:rich>
          </c:tx>
          <c:layout>
            <c:manualLayout>
              <c:xMode val="edge"/>
              <c:yMode val="edge"/>
              <c:x val="6.6666666666666666E-2"/>
              <c:y val="0.21721092155147273"/>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rgbClr val="002060"/>
                  </a:solidFill>
                  <a:latin typeface="Helvetica" pitchFamily="2" charset="0"/>
                  <a:ea typeface="+mn-ea"/>
                  <a:cs typeface="+mn-cs"/>
                </a:defRPr>
              </a:pPr>
              <a:endParaRPr lang="es-CL"/>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002060"/>
                </a:solidFill>
                <a:latin typeface="Helvetica" pitchFamily="2" charset="0"/>
                <a:ea typeface="+mn-ea"/>
                <a:cs typeface="+mn-cs"/>
              </a:defRPr>
            </a:pPr>
            <a:endParaRPr lang="es-CL"/>
          </a:p>
        </c:txPr>
        <c:crossAx val="38317444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CL"/>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2060"/>
                </a:solidFill>
                <a:latin typeface="Helvetica" pitchFamily="2" charset="0"/>
                <a:ea typeface="+mn-ea"/>
                <a:cs typeface="+mn-cs"/>
              </a:defRPr>
            </a:pPr>
            <a:r>
              <a:rPr lang="es-MX" b="1">
                <a:solidFill>
                  <a:srgbClr val="002060"/>
                </a:solidFill>
                <a:latin typeface="Helvetica" pitchFamily="2" charset="0"/>
              </a:rPr>
              <a:t>Participación de mercado (US$)</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Helvetica" pitchFamily="2" charset="0"/>
              <a:ea typeface="+mn-ea"/>
              <a:cs typeface="+mn-cs"/>
            </a:defRPr>
          </a:pPr>
          <a:endParaRPr lang="es-CL"/>
        </a:p>
      </c:txPr>
    </c:title>
    <c:autoTitleDeleted val="0"/>
    <c:plotArea>
      <c:layout/>
      <c:lineChart>
        <c:grouping val="standard"/>
        <c:varyColors val="0"/>
        <c:ser>
          <c:idx val="0"/>
          <c:order val="0"/>
          <c:tx>
            <c:strRef>
              <c:f>Hoja2!$C$12</c:f>
              <c:strCache>
                <c:ptCount val="1"/>
                <c:pt idx="0">
                  <c:v>Marca</c:v>
                </c:pt>
              </c:strCache>
            </c:strRef>
          </c:tx>
          <c:spPr>
            <a:ln w="19050" cap="rnd">
              <a:solidFill>
                <a:schemeClr val="accent1"/>
              </a:solidFill>
              <a:round/>
            </a:ln>
            <a:effectLst/>
          </c:spPr>
          <c:marker>
            <c:symbol val="none"/>
          </c:marker>
          <c:cat>
            <c:numRef>
              <c:f>Hoja2!$D$11:$H$11</c:f>
              <c:numCache>
                <c:formatCode>mmm\-yy</c:formatCode>
                <c:ptCount val="5"/>
                <c:pt idx="0">
                  <c:v>44256</c:v>
                </c:pt>
                <c:pt idx="1">
                  <c:v>44621</c:v>
                </c:pt>
                <c:pt idx="2">
                  <c:v>44986</c:v>
                </c:pt>
                <c:pt idx="3">
                  <c:v>45352</c:v>
                </c:pt>
                <c:pt idx="4">
                  <c:v>45717</c:v>
                </c:pt>
              </c:numCache>
            </c:numRef>
          </c:cat>
          <c:val>
            <c:numRef>
              <c:f>Hoja2!$D$12:$H$12</c:f>
              <c:numCache>
                <c:formatCode>0.00%</c:formatCode>
                <c:ptCount val="5"/>
                <c:pt idx="0">
                  <c:v>0.438</c:v>
                </c:pt>
                <c:pt idx="1">
                  <c:v>0.42799999999999999</c:v>
                </c:pt>
                <c:pt idx="2">
                  <c:v>0.42</c:v>
                </c:pt>
                <c:pt idx="3">
                  <c:v>0.43099999999999999</c:v>
                </c:pt>
                <c:pt idx="4">
                  <c:v>0.441</c:v>
                </c:pt>
              </c:numCache>
            </c:numRef>
          </c:val>
          <c:smooth val="0"/>
          <c:extLst>
            <c:ext xmlns:c16="http://schemas.microsoft.com/office/drawing/2014/chart" uri="{C3380CC4-5D6E-409C-BE32-E72D297353CC}">
              <c16:uniqueId val="{00000000-430D-3448-8F60-CCDA0DEC38DB}"/>
            </c:ext>
          </c:extLst>
        </c:ser>
        <c:ser>
          <c:idx val="1"/>
          <c:order val="1"/>
          <c:tx>
            <c:strRef>
              <c:f>Hoja2!$C$13</c:f>
              <c:strCache>
                <c:ptCount val="1"/>
                <c:pt idx="0">
                  <c:v>Similar</c:v>
                </c:pt>
              </c:strCache>
            </c:strRef>
          </c:tx>
          <c:spPr>
            <a:ln w="19050" cap="rnd">
              <a:solidFill>
                <a:schemeClr val="accent2"/>
              </a:solidFill>
              <a:round/>
            </a:ln>
            <a:effectLst/>
          </c:spPr>
          <c:marker>
            <c:symbol val="none"/>
          </c:marker>
          <c:cat>
            <c:numRef>
              <c:f>Hoja2!$D$11:$H$11</c:f>
              <c:numCache>
                <c:formatCode>mmm\-yy</c:formatCode>
                <c:ptCount val="5"/>
                <c:pt idx="0">
                  <c:v>44256</c:v>
                </c:pt>
                <c:pt idx="1">
                  <c:v>44621</c:v>
                </c:pt>
                <c:pt idx="2">
                  <c:v>44986</c:v>
                </c:pt>
                <c:pt idx="3">
                  <c:v>45352</c:v>
                </c:pt>
                <c:pt idx="4">
                  <c:v>45717</c:v>
                </c:pt>
              </c:numCache>
            </c:numRef>
          </c:cat>
          <c:val>
            <c:numRef>
              <c:f>Hoja2!$D$13:$H$13</c:f>
              <c:numCache>
                <c:formatCode>0.00%</c:formatCode>
                <c:ptCount val="5"/>
                <c:pt idx="0">
                  <c:v>0.436</c:v>
                </c:pt>
                <c:pt idx="1">
                  <c:v>0.44600000000000001</c:v>
                </c:pt>
                <c:pt idx="2">
                  <c:v>0.45300000000000001</c:v>
                </c:pt>
                <c:pt idx="3">
                  <c:v>0.44500000000000001</c:v>
                </c:pt>
                <c:pt idx="4">
                  <c:v>0.438</c:v>
                </c:pt>
              </c:numCache>
            </c:numRef>
          </c:val>
          <c:smooth val="0"/>
          <c:extLst>
            <c:ext xmlns:c16="http://schemas.microsoft.com/office/drawing/2014/chart" uri="{C3380CC4-5D6E-409C-BE32-E72D297353CC}">
              <c16:uniqueId val="{00000001-430D-3448-8F60-CCDA0DEC38DB}"/>
            </c:ext>
          </c:extLst>
        </c:ser>
        <c:ser>
          <c:idx val="2"/>
          <c:order val="2"/>
          <c:tx>
            <c:strRef>
              <c:f>Hoja2!$C$14</c:f>
              <c:strCache>
                <c:ptCount val="1"/>
                <c:pt idx="0">
                  <c:v>Marca Propia</c:v>
                </c:pt>
              </c:strCache>
            </c:strRef>
          </c:tx>
          <c:spPr>
            <a:ln w="19050" cap="rnd">
              <a:solidFill>
                <a:schemeClr val="accent3"/>
              </a:solidFill>
              <a:round/>
            </a:ln>
            <a:effectLst/>
          </c:spPr>
          <c:marker>
            <c:symbol val="none"/>
          </c:marker>
          <c:cat>
            <c:numRef>
              <c:f>Hoja2!$D$11:$H$11</c:f>
              <c:numCache>
                <c:formatCode>mmm\-yy</c:formatCode>
                <c:ptCount val="5"/>
                <c:pt idx="0">
                  <c:v>44256</c:v>
                </c:pt>
                <c:pt idx="1">
                  <c:v>44621</c:v>
                </c:pt>
                <c:pt idx="2">
                  <c:v>44986</c:v>
                </c:pt>
                <c:pt idx="3">
                  <c:v>45352</c:v>
                </c:pt>
                <c:pt idx="4">
                  <c:v>45717</c:v>
                </c:pt>
              </c:numCache>
            </c:numRef>
          </c:cat>
          <c:val>
            <c:numRef>
              <c:f>Hoja2!$D$14:$H$14</c:f>
              <c:numCache>
                <c:formatCode>0.00%</c:formatCode>
                <c:ptCount val="5"/>
                <c:pt idx="0">
                  <c:v>5.0999999999999997E-2</c:v>
                </c:pt>
                <c:pt idx="1">
                  <c:v>5.5E-2</c:v>
                </c:pt>
                <c:pt idx="2">
                  <c:v>5.8999999999999997E-2</c:v>
                </c:pt>
                <c:pt idx="3">
                  <c:v>5.7000000000000002E-2</c:v>
                </c:pt>
                <c:pt idx="4">
                  <c:v>5.6000000000000001E-2</c:v>
                </c:pt>
              </c:numCache>
            </c:numRef>
          </c:val>
          <c:smooth val="0"/>
          <c:extLst>
            <c:ext xmlns:c16="http://schemas.microsoft.com/office/drawing/2014/chart" uri="{C3380CC4-5D6E-409C-BE32-E72D297353CC}">
              <c16:uniqueId val="{00000002-430D-3448-8F60-CCDA0DEC38DB}"/>
            </c:ext>
          </c:extLst>
        </c:ser>
        <c:ser>
          <c:idx val="3"/>
          <c:order val="3"/>
          <c:tx>
            <c:strRef>
              <c:f>Hoja2!$C$15</c:f>
              <c:strCache>
                <c:ptCount val="1"/>
                <c:pt idx="0">
                  <c:v>Genérico</c:v>
                </c:pt>
              </c:strCache>
            </c:strRef>
          </c:tx>
          <c:spPr>
            <a:ln w="19050" cap="rnd">
              <a:solidFill>
                <a:schemeClr val="accent4"/>
              </a:solidFill>
              <a:round/>
            </a:ln>
            <a:effectLst/>
          </c:spPr>
          <c:marker>
            <c:symbol val="none"/>
          </c:marker>
          <c:cat>
            <c:numRef>
              <c:f>Hoja2!$D$11:$H$11</c:f>
              <c:numCache>
                <c:formatCode>mmm\-yy</c:formatCode>
                <c:ptCount val="5"/>
                <c:pt idx="0">
                  <c:v>44256</c:v>
                </c:pt>
                <c:pt idx="1">
                  <c:v>44621</c:v>
                </c:pt>
                <c:pt idx="2">
                  <c:v>44986</c:v>
                </c:pt>
                <c:pt idx="3">
                  <c:v>45352</c:v>
                </c:pt>
                <c:pt idx="4">
                  <c:v>45717</c:v>
                </c:pt>
              </c:numCache>
            </c:numRef>
          </c:cat>
          <c:val>
            <c:numRef>
              <c:f>Hoja2!$D$15:$H$15</c:f>
              <c:numCache>
                <c:formatCode>0.00%</c:formatCode>
                <c:ptCount val="5"/>
                <c:pt idx="0">
                  <c:v>7.4999999999999997E-2</c:v>
                </c:pt>
                <c:pt idx="1">
                  <c:v>7.0999999999999994E-2</c:v>
                </c:pt>
                <c:pt idx="2">
                  <c:v>6.9000000000000006E-2</c:v>
                </c:pt>
                <c:pt idx="3">
                  <c:v>6.7000000000000004E-2</c:v>
                </c:pt>
                <c:pt idx="4">
                  <c:v>6.4000000000000001E-2</c:v>
                </c:pt>
              </c:numCache>
            </c:numRef>
          </c:val>
          <c:smooth val="0"/>
          <c:extLst>
            <c:ext xmlns:c16="http://schemas.microsoft.com/office/drawing/2014/chart" uri="{C3380CC4-5D6E-409C-BE32-E72D297353CC}">
              <c16:uniqueId val="{00000003-430D-3448-8F60-CCDA0DEC38DB}"/>
            </c:ext>
          </c:extLst>
        </c:ser>
        <c:dLbls>
          <c:showLegendKey val="0"/>
          <c:showVal val="0"/>
          <c:showCatName val="0"/>
          <c:showSerName val="0"/>
          <c:showPercent val="0"/>
          <c:showBubbleSize val="0"/>
        </c:dLbls>
        <c:smooth val="0"/>
        <c:axId val="538292864"/>
        <c:axId val="300520927"/>
      </c:lineChart>
      <c:catAx>
        <c:axId val="538292864"/>
        <c:scaling>
          <c:orientation val="minMax"/>
          <c:min val="1"/>
        </c:scaling>
        <c:delete val="0"/>
        <c:axPos val="b"/>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00520927"/>
        <c:crosses val="autoZero"/>
        <c:auto val="0"/>
        <c:lblAlgn val="ctr"/>
        <c:lblOffset val="100"/>
        <c:noMultiLvlLbl val="0"/>
      </c:catAx>
      <c:valAx>
        <c:axId val="3005209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rgbClr val="002060"/>
                    </a:solidFill>
                    <a:latin typeface="Helvetica" pitchFamily="2" charset="0"/>
                    <a:ea typeface="+mn-ea"/>
                    <a:cs typeface="+mn-cs"/>
                  </a:defRPr>
                </a:pPr>
                <a:r>
                  <a:rPr lang="es-MX" b="1">
                    <a:solidFill>
                      <a:srgbClr val="002060"/>
                    </a:solidFill>
                    <a:latin typeface="Helvetica" pitchFamily="2" charset="0"/>
                  </a:rPr>
                  <a:t>% participación</a:t>
                </a:r>
              </a:p>
            </c:rich>
          </c:tx>
          <c:layout>
            <c:manualLayout>
              <c:xMode val="edge"/>
              <c:yMode val="edge"/>
              <c:x val="6.3888888888888884E-2"/>
              <c:y val="0.15740740740740741"/>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rgbClr val="002060"/>
                  </a:solidFill>
                  <a:latin typeface="Helvetica" pitchFamily="2" charset="0"/>
                  <a:ea typeface="+mn-ea"/>
                  <a:cs typeface="+mn-cs"/>
                </a:defRPr>
              </a:pPr>
              <a:endParaRPr lang="es-CL"/>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38292864"/>
        <c:crosses val="autoZero"/>
        <c:crossBetween val="between"/>
        <c:majorUnit val="0.1"/>
        <c:minorUnit val="0.1"/>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CL"/>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C4C2BF-552A-0E4C-A17B-4A70FA3D9036}"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s-MX"/>
        </a:p>
      </dgm:t>
    </dgm:pt>
    <dgm:pt modelId="{D58C4BE6-A211-E444-82C5-469A4D1431EA}">
      <dgm:prSet phldrT="[Texto]" custT="1"/>
      <dgm:spPr>
        <a:noFill/>
      </dgm:spPr>
      <dgm:t>
        <a:bodyPr/>
        <a:lstStyle/>
        <a:p>
          <a:endParaRPr lang="es-MX" sz="1800" dirty="0">
            <a:solidFill>
              <a:srgbClr val="00153E"/>
            </a:solidFill>
          </a:endParaRPr>
        </a:p>
        <a:p>
          <a:endParaRPr lang="es-MX" sz="1800" dirty="0">
            <a:solidFill>
              <a:srgbClr val="00153E"/>
            </a:solidFill>
          </a:endParaRPr>
        </a:p>
        <a:p>
          <a:endParaRPr lang="es-MX" sz="1800" dirty="0">
            <a:solidFill>
              <a:srgbClr val="00153E"/>
            </a:solidFill>
          </a:endParaRPr>
        </a:p>
        <a:p>
          <a:endParaRPr lang="es-MX" sz="1800" dirty="0">
            <a:solidFill>
              <a:srgbClr val="00153E"/>
            </a:solidFill>
          </a:endParaRPr>
        </a:p>
        <a:p>
          <a:r>
            <a:rPr lang="es-MX" sz="1800" dirty="0">
              <a:solidFill>
                <a:srgbClr val="00153E"/>
              </a:solidFill>
            </a:rPr>
            <a:t>Gabriel Boric Font</a:t>
          </a:r>
        </a:p>
        <a:p>
          <a:r>
            <a:rPr lang="es-MX" sz="1200" dirty="0">
              <a:solidFill>
                <a:srgbClr val="00153E"/>
              </a:solidFill>
            </a:rPr>
            <a:t>Marzo 2022-Marzo 2026</a:t>
          </a:r>
        </a:p>
      </dgm:t>
    </dgm:pt>
    <dgm:pt modelId="{10F81758-F7FD-F74C-A2B3-2FD77F472DAE}" type="parTrans" cxnId="{35C9571F-776F-A544-AB2A-D4FC78E35984}">
      <dgm:prSet/>
      <dgm:spPr/>
      <dgm:t>
        <a:bodyPr/>
        <a:lstStyle/>
        <a:p>
          <a:endParaRPr lang="es-MX">
            <a:solidFill>
              <a:srgbClr val="00153E"/>
            </a:solidFill>
          </a:endParaRPr>
        </a:p>
      </dgm:t>
    </dgm:pt>
    <dgm:pt modelId="{D667FAF9-C773-1346-95C9-908FE27C5654}" type="sibTrans" cxnId="{35C9571F-776F-A544-AB2A-D4FC78E35984}">
      <dgm:prSet/>
      <dgm:spPr/>
      <dgm:t>
        <a:bodyPr/>
        <a:lstStyle/>
        <a:p>
          <a:endParaRPr lang="es-MX">
            <a:solidFill>
              <a:srgbClr val="00153E"/>
            </a:solidFill>
          </a:endParaRPr>
        </a:p>
      </dgm:t>
    </dgm:pt>
    <dgm:pt modelId="{56251FF8-1CD1-4347-BA9B-847066BC6543}">
      <dgm:prSet phldrT="[Texto]"/>
      <dgm:spPr>
        <a:solidFill>
          <a:schemeClr val="accent1">
            <a:lumMod val="60000"/>
            <a:lumOff val="40000"/>
            <a:alpha val="50000"/>
          </a:schemeClr>
        </a:solidFill>
      </dgm:spPr>
      <dgm:t>
        <a:bodyPr/>
        <a:lstStyle/>
        <a:p>
          <a:r>
            <a:rPr lang="es-MX" b="1" dirty="0">
              <a:solidFill>
                <a:srgbClr val="00153E"/>
              </a:solidFill>
            </a:rPr>
            <a:t>Elección Presidencial</a:t>
          </a:r>
        </a:p>
        <a:p>
          <a:r>
            <a:rPr lang="es-MX" dirty="0">
              <a:solidFill>
                <a:srgbClr val="00153E"/>
              </a:solidFill>
            </a:rPr>
            <a:t>16-nov-2025</a:t>
          </a:r>
        </a:p>
        <a:p>
          <a:r>
            <a:rPr lang="es-MX" dirty="0">
              <a:solidFill>
                <a:srgbClr val="00153E"/>
              </a:solidFill>
            </a:rPr>
            <a:t>14-dic-2025</a:t>
          </a:r>
        </a:p>
      </dgm:t>
    </dgm:pt>
    <dgm:pt modelId="{B2EDE05E-F287-0A43-A32C-698A36D3E3FA}" type="parTrans" cxnId="{17F59232-3DA6-FF4D-B6F9-EDD0B37A7B80}">
      <dgm:prSet/>
      <dgm:spPr/>
      <dgm:t>
        <a:bodyPr/>
        <a:lstStyle/>
        <a:p>
          <a:endParaRPr lang="es-MX">
            <a:solidFill>
              <a:srgbClr val="00153E"/>
            </a:solidFill>
          </a:endParaRPr>
        </a:p>
      </dgm:t>
    </dgm:pt>
    <dgm:pt modelId="{87D1BA99-A49F-6241-A0C4-0723FBA475F5}" type="sibTrans" cxnId="{17F59232-3DA6-FF4D-B6F9-EDD0B37A7B80}">
      <dgm:prSet/>
      <dgm:spPr/>
      <dgm:t>
        <a:bodyPr/>
        <a:lstStyle/>
        <a:p>
          <a:endParaRPr lang="es-MX">
            <a:solidFill>
              <a:srgbClr val="00153E"/>
            </a:solidFill>
          </a:endParaRPr>
        </a:p>
      </dgm:t>
    </dgm:pt>
    <dgm:pt modelId="{113F9E63-4A67-CF41-A247-75DEF60B466A}">
      <dgm:prSet phldrT="[Texto]"/>
      <dgm:spPr>
        <a:solidFill>
          <a:schemeClr val="accent1">
            <a:lumMod val="60000"/>
            <a:lumOff val="40000"/>
            <a:alpha val="50000"/>
          </a:schemeClr>
        </a:solidFill>
      </dgm:spPr>
      <dgm:t>
        <a:bodyPr/>
        <a:lstStyle/>
        <a:p>
          <a:r>
            <a:rPr lang="es-MX" b="1" dirty="0">
              <a:solidFill>
                <a:srgbClr val="00153E"/>
              </a:solidFill>
            </a:rPr>
            <a:t>Reforma de Pensiones</a:t>
          </a:r>
        </a:p>
        <a:p>
          <a:r>
            <a:rPr lang="es-MX" dirty="0">
              <a:solidFill>
                <a:srgbClr val="00153E"/>
              </a:solidFill>
            </a:rPr>
            <a:t>Aumento de las cotizaciones</a:t>
          </a:r>
        </a:p>
      </dgm:t>
    </dgm:pt>
    <dgm:pt modelId="{74506E7B-1A6A-2A40-B64C-A7D956264EC0}" type="parTrans" cxnId="{BEBC522B-279A-BA4A-AD16-73EA5575CD7A}">
      <dgm:prSet/>
      <dgm:spPr/>
      <dgm:t>
        <a:bodyPr/>
        <a:lstStyle/>
        <a:p>
          <a:endParaRPr lang="es-MX">
            <a:solidFill>
              <a:srgbClr val="00153E"/>
            </a:solidFill>
          </a:endParaRPr>
        </a:p>
      </dgm:t>
    </dgm:pt>
    <dgm:pt modelId="{D0F97F5B-80F2-244C-A0B0-C83BEE42566D}" type="sibTrans" cxnId="{BEBC522B-279A-BA4A-AD16-73EA5575CD7A}">
      <dgm:prSet/>
      <dgm:spPr/>
      <dgm:t>
        <a:bodyPr/>
        <a:lstStyle/>
        <a:p>
          <a:endParaRPr lang="es-MX">
            <a:solidFill>
              <a:srgbClr val="00153E"/>
            </a:solidFill>
          </a:endParaRPr>
        </a:p>
      </dgm:t>
    </dgm:pt>
    <dgm:pt modelId="{005084EE-D05C-7D42-AB98-D76CD8E67EF6}">
      <dgm:prSet phldrT="[Texto]"/>
      <dgm:spPr>
        <a:solidFill>
          <a:schemeClr val="accent1">
            <a:lumMod val="60000"/>
            <a:lumOff val="40000"/>
            <a:alpha val="50000"/>
          </a:schemeClr>
        </a:solidFill>
      </dgm:spPr>
      <dgm:t>
        <a:bodyPr/>
        <a:lstStyle/>
        <a:p>
          <a:r>
            <a:rPr lang="es-MX" b="1" dirty="0">
              <a:solidFill>
                <a:srgbClr val="00153E"/>
              </a:solidFill>
            </a:rPr>
            <a:t>Incertidumbre económica</a:t>
          </a:r>
        </a:p>
        <a:p>
          <a:r>
            <a:rPr lang="es-MX" dirty="0">
              <a:solidFill>
                <a:srgbClr val="00153E"/>
              </a:solidFill>
            </a:rPr>
            <a:t>Crecmiento PIB 2,1% anual</a:t>
          </a:r>
        </a:p>
      </dgm:t>
    </dgm:pt>
    <dgm:pt modelId="{FE7A997F-BBE6-9943-B810-F04A28E7DD48}" type="parTrans" cxnId="{B39A024E-DD5F-DA44-B4E6-E8F022E7CE7C}">
      <dgm:prSet/>
      <dgm:spPr/>
      <dgm:t>
        <a:bodyPr/>
        <a:lstStyle/>
        <a:p>
          <a:endParaRPr lang="es-MX">
            <a:solidFill>
              <a:srgbClr val="00153E"/>
            </a:solidFill>
          </a:endParaRPr>
        </a:p>
      </dgm:t>
    </dgm:pt>
    <dgm:pt modelId="{0073E8C0-08AA-1C44-844C-13AB507FEF07}" type="sibTrans" cxnId="{B39A024E-DD5F-DA44-B4E6-E8F022E7CE7C}">
      <dgm:prSet/>
      <dgm:spPr/>
      <dgm:t>
        <a:bodyPr/>
        <a:lstStyle/>
        <a:p>
          <a:endParaRPr lang="es-MX">
            <a:solidFill>
              <a:srgbClr val="00153E"/>
            </a:solidFill>
          </a:endParaRPr>
        </a:p>
      </dgm:t>
    </dgm:pt>
    <dgm:pt modelId="{52C2194F-73A9-5C45-A604-4627B514CF0E}">
      <dgm:prSet phldrT="[Texto]"/>
      <dgm:spPr>
        <a:solidFill>
          <a:schemeClr val="accent1">
            <a:lumMod val="60000"/>
            <a:lumOff val="40000"/>
            <a:alpha val="50000"/>
          </a:schemeClr>
        </a:solidFill>
      </dgm:spPr>
      <dgm:t>
        <a:bodyPr/>
        <a:lstStyle/>
        <a:p>
          <a:r>
            <a:rPr lang="es-MX" b="1" dirty="0">
              <a:solidFill>
                <a:srgbClr val="00153E"/>
              </a:solidFill>
            </a:rPr>
            <a:t>Incertidumbre Global</a:t>
          </a:r>
        </a:p>
        <a:p>
          <a:r>
            <a:rPr lang="es-MX" dirty="0">
              <a:solidFill>
                <a:srgbClr val="00153E"/>
              </a:solidFill>
            </a:rPr>
            <a:t>Economía influenciada por factores globales</a:t>
          </a:r>
        </a:p>
      </dgm:t>
    </dgm:pt>
    <dgm:pt modelId="{76186407-13C7-EC4E-BADF-950F8769002F}" type="parTrans" cxnId="{B5A1E655-DE49-964F-A9F3-0957428C741B}">
      <dgm:prSet/>
      <dgm:spPr/>
      <dgm:t>
        <a:bodyPr/>
        <a:lstStyle/>
        <a:p>
          <a:endParaRPr lang="es-MX">
            <a:solidFill>
              <a:srgbClr val="00153E"/>
            </a:solidFill>
          </a:endParaRPr>
        </a:p>
      </dgm:t>
    </dgm:pt>
    <dgm:pt modelId="{F772DB3E-E987-7244-B8D2-A0D373D39567}" type="sibTrans" cxnId="{B5A1E655-DE49-964F-A9F3-0957428C741B}">
      <dgm:prSet/>
      <dgm:spPr/>
      <dgm:t>
        <a:bodyPr/>
        <a:lstStyle/>
        <a:p>
          <a:endParaRPr lang="es-MX">
            <a:solidFill>
              <a:srgbClr val="00153E"/>
            </a:solidFill>
          </a:endParaRPr>
        </a:p>
      </dgm:t>
    </dgm:pt>
    <dgm:pt modelId="{1C321497-78A4-5F45-9E24-CA87391E96F2}">
      <dgm:prSet phldrT="[Texto]"/>
      <dgm:spPr>
        <a:solidFill>
          <a:schemeClr val="accent1">
            <a:lumMod val="60000"/>
            <a:lumOff val="40000"/>
            <a:alpha val="50000"/>
          </a:schemeClr>
        </a:solidFill>
      </dgm:spPr>
      <dgm:t>
        <a:bodyPr/>
        <a:lstStyle/>
        <a:p>
          <a:r>
            <a:rPr lang="es-MX" b="1" dirty="0">
              <a:solidFill>
                <a:srgbClr val="00153E"/>
              </a:solidFill>
            </a:rPr>
            <a:t>Reforma Política</a:t>
          </a:r>
        </a:p>
        <a:p>
          <a:r>
            <a:rPr lang="es-MX" b="0" dirty="0">
              <a:solidFill>
                <a:srgbClr val="00153E"/>
              </a:solidFill>
            </a:rPr>
            <a:t>% mínimo para Partidos Políticos</a:t>
          </a:r>
        </a:p>
      </dgm:t>
    </dgm:pt>
    <dgm:pt modelId="{EBA99CD2-A09F-AE42-A40E-AA3356BB9A19}" type="parTrans" cxnId="{3D57127C-0B3B-884F-8A11-BAB720F71F66}">
      <dgm:prSet/>
      <dgm:spPr/>
      <dgm:t>
        <a:bodyPr/>
        <a:lstStyle/>
        <a:p>
          <a:endParaRPr lang="es-MX">
            <a:solidFill>
              <a:srgbClr val="00153E"/>
            </a:solidFill>
          </a:endParaRPr>
        </a:p>
      </dgm:t>
    </dgm:pt>
    <dgm:pt modelId="{CE2D2172-0EB2-8D41-B41F-1805A12C71DE}" type="sibTrans" cxnId="{3D57127C-0B3B-884F-8A11-BAB720F71F66}">
      <dgm:prSet/>
      <dgm:spPr/>
      <dgm:t>
        <a:bodyPr/>
        <a:lstStyle/>
        <a:p>
          <a:endParaRPr lang="es-MX">
            <a:solidFill>
              <a:srgbClr val="00153E"/>
            </a:solidFill>
          </a:endParaRPr>
        </a:p>
      </dgm:t>
    </dgm:pt>
    <dgm:pt modelId="{EB15FF4E-43ED-6744-8505-4CF7F151DA0A}">
      <dgm:prSet phldrT="[Texto]"/>
      <dgm:spPr>
        <a:solidFill>
          <a:schemeClr val="accent1">
            <a:lumMod val="60000"/>
            <a:lumOff val="40000"/>
            <a:alpha val="50000"/>
          </a:schemeClr>
        </a:solidFill>
      </dgm:spPr>
      <dgm:t>
        <a:bodyPr/>
        <a:lstStyle/>
        <a:p>
          <a:r>
            <a:rPr lang="es-MX" b="1" dirty="0">
              <a:solidFill>
                <a:srgbClr val="00153E"/>
              </a:solidFill>
            </a:rPr>
            <a:t>Inseguridad Ciudadana</a:t>
          </a:r>
        </a:p>
        <a:p>
          <a:r>
            <a:rPr lang="es-MX" b="0" dirty="0">
              <a:solidFill>
                <a:srgbClr val="00153E"/>
              </a:solidFill>
            </a:rPr>
            <a:t>Aumento de los delitos</a:t>
          </a:r>
        </a:p>
      </dgm:t>
    </dgm:pt>
    <dgm:pt modelId="{7FDC8117-CB08-E542-9F0F-F1D0C05A0945}" type="parTrans" cxnId="{2EB4871F-F52E-004A-A4F2-C389A8F3549F}">
      <dgm:prSet/>
      <dgm:spPr/>
      <dgm:t>
        <a:bodyPr/>
        <a:lstStyle/>
        <a:p>
          <a:endParaRPr lang="es-MX">
            <a:solidFill>
              <a:srgbClr val="00153E"/>
            </a:solidFill>
          </a:endParaRPr>
        </a:p>
      </dgm:t>
    </dgm:pt>
    <dgm:pt modelId="{2B918CF8-CB88-8348-8C72-36FAC8BA0F63}" type="sibTrans" cxnId="{2EB4871F-F52E-004A-A4F2-C389A8F3549F}">
      <dgm:prSet/>
      <dgm:spPr/>
      <dgm:t>
        <a:bodyPr/>
        <a:lstStyle/>
        <a:p>
          <a:endParaRPr lang="es-MX">
            <a:solidFill>
              <a:srgbClr val="00153E"/>
            </a:solidFill>
          </a:endParaRPr>
        </a:p>
      </dgm:t>
    </dgm:pt>
    <dgm:pt modelId="{F2BBDDC1-3950-524A-BA35-0F588C8867A2}">
      <dgm:prSet phldrT="[Texto]"/>
      <dgm:spPr>
        <a:solidFill>
          <a:schemeClr val="accent1">
            <a:lumMod val="60000"/>
            <a:lumOff val="40000"/>
            <a:alpha val="50000"/>
          </a:schemeClr>
        </a:solidFill>
      </dgm:spPr>
      <dgm:t>
        <a:bodyPr/>
        <a:lstStyle/>
        <a:p>
          <a:r>
            <a:rPr lang="es-MX" b="1" dirty="0">
              <a:solidFill>
                <a:srgbClr val="00153E"/>
              </a:solidFill>
            </a:rPr>
            <a:t>Ley Fonasa</a:t>
          </a:r>
        </a:p>
        <a:p>
          <a:r>
            <a:rPr lang="es-MX" b="0" dirty="0">
              <a:solidFill>
                <a:srgbClr val="00153E"/>
              </a:solidFill>
            </a:rPr>
            <a:t>Reforma de Salud futura</a:t>
          </a:r>
        </a:p>
      </dgm:t>
    </dgm:pt>
    <dgm:pt modelId="{B61D4CBF-36C3-4749-BDAE-68DA335EE27A}" type="parTrans" cxnId="{22E7AF26-A59A-9E42-A85B-10ADD94DAEE0}">
      <dgm:prSet/>
      <dgm:spPr/>
      <dgm:t>
        <a:bodyPr/>
        <a:lstStyle/>
        <a:p>
          <a:endParaRPr lang="es-MX">
            <a:solidFill>
              <a:srgbClr val="00153E"/>
            </a:solidFill>
          </a:endParaRPr>
        </a:p>
      </dgm:t>
    </dgm:pt>
    <dgm:pt modelId="{FC9F6EDE-1E3F-F447-A5B3-9C55A5448C20}" type="sibTrans" cxnId="{22E7AF26-A59A-9E42-A85B-10ADD94DAEE0}">
      <dgm:prSet/>
      <dgm:spPr/>
      <dgm:t>
        <a:bodyPr/>
        <a:lstStyle/>
        <a:p>
          <a:endParaRPr lang="es-MX">
            <a:solidFill>
              <a:srgbClr val="00153E"/>
            </a:solidFill>
          </a:endParaRPr>
        </a:p>
      </dgm:t>
    </dgm:pt>
    <dgm:pt modelId="{142F8F6D-47C7-484C-883A-69C5C270C013}">
      <dgm:prSet phldrT="[Texto]"/>
      <dgm:spPr>
        <a:solidFill>
          <a:schemeClr val="accent1">
            <a:lumMod val="60000"/>
            <a:lumOff val="40000"/>
            <a:alpha val="50000"/>
          </a:schemeClr>
        </a:solidFill>
      </dgm:spPr>
      <dgm:t>
        <a:bodyPr/>
        <a:lstStyle/>
        <a:p>
          <a:r>
            <a:rPr lang="es-MX" b="1" dirty="0">
              <a:solidFill>
                <a:srgbClr val="00153E"/>
              </a:solidFill>
            </a:rPr>
            <a:t>Ley Laboral</a:t>
          </a:r>
        </a:p>
        <a:p>
          <a:r>
            <a:rPr lang="es-MX" b="0" dirty="0">
              <a:solidFill>
                <a:srgbClr val="00153E"/>
              </a:solidFill>
            </a:rPr>
            <a:t>40 horas</a:t>
          </a:r>
        </a:p>
      </dgm:t>
    </dgm:pt>
    <dgm:pt modelId="{3965309B-0FB7-3644-9FA4-8A0207505990}" type="parTrans" cxnId="{34AE1DC4-F8A9-5349-AD29-2DEDD8A6E12C}">
      <dgm:prSet/>
      <dgm:spPr/>
      <dgm:t>
        <a:bodyPr/>
        <a:lstStyle/>
        <a:p>
          <a:endParaRPr lang="es-MX"/>
        </a:p>
      </dgm:t>
    </dgm:pt>
    <dgm:pt modelId="{E13112B3-16DB-BF45-A64F-7EEF43092837}" type="sibTrans" cxnId="{34AE1DC4-F8A9-5349-AD29-2DEDD8A6E12C}">
      <dgm:prSet/>
      <dgm:spPr/>
      <dgm:t>
        <a:bodyPr/>
        <a:lstStyle/>
        <a:p>
          <a:endParaRPr lang="es-MX"/>
        </a:p>
      </dgm:t>
    </dgm:pt>
    <dgm:pt modelId="{9DED4E0A-0C70-9D4F-BA58-A47C9CA0FF70}" type="pres">
      <dgm:prSet presAssocID="{ADC4C2BF-552A-0E4C-A17B-4A70FA3D9036}" presName="composite" presStyleCnt="0">
        <dgm:presLayoutVars>
          <dgm:chMax val="1"/>
          <dgm:dir/>
          <dgm:resizeHandles val="exact"/>
        </dgm:presLayoutVars>
      </dgm:prSet>
      <dgm:spPr/>
    </dgm:pt>
    <dgm:pt modelId="{3383E5A6-6D94-E540-B858-0CBE5CBD5A91}" type="pres">
      <dgm:prSet presAssocID="{ADC4C2BF-552A-0E4C-A17B-4A70FA3D9036}" presName="radial" presStyleCnt="0">
        <dgm:presLayoutVars>
          <dgm:animLvl val="ctr"/>
        </dgm:presLayoutVars>
      </dgm:prSet>
      <dgm:spPr/>
    </dgm:pt>
    <dgm:pt modelId="{EB7A916D-B1E1-4D40-86A8-4F920FC04283}" type="pres">
      <dgm:prSet presAssocID="{D58C4BE6-A211-E444-82C5-469A4D1431EA}" presName="centerShape" presStyleLbl="vennNode1" presStyleIdx="0" presStyleCnt="9" custLinFactNeighborX="386" custLinFactNeighborY="-2476"/>
      <dgm:spPr/>
    </dgm:pt>
    <dgm:pt modelId="{958A42F9-04B6-5048-92BA-86D0F70908C9}" type="pres">
      <dgm:prSet presAssocID="{56251FF8-1CD1-4347-BA9B-847066BC6543}" presName="node" presStyleLbl="vennNode1" presStyleIdx="1" presStyleCnt="9">
        <dgm:presLayoutVars>
          <dgm:bulletEnabled val="1"/>
        </dgm:presLayoutVars>
      </dgm:prSet>
      <dgm:spPr/>
    </dgm:pt>
    <dgm:pt modelId="{15F1EE88-BFF7-404C-9107-580D17EDFC93}" type="pres">
      <dgm:prSet presAssocID="{113F9E63-4A67-CF41-A247-75DEF60B466A}" presName="node" presStyleLbl="vennNode1" presStyleIdx="2" presStyleCnt="9">
        <dgm:presLayoutVars>
          <dgm:bulletEnabled val="1"/>
        </dgm:presLayoutVars>
      </dgm:prSet>
      <dgm:spPr/>
    </dgm:pt>
    <dgm:pt modelId="{401D4EC7-3FFF-5046-8849-DF586A22A5F9}" type="pres">
      <dgm:prSet presAssocID="{005084EE-D05C-7D42-AB98-D76CD8E67EF6}" presName="node" presStyleLbl="vennNode1" presStyleIdx="3" presStyleCnt="9" custRadScaleRad="99837" custRadScaleInc="-808">
        <dgm:presLayoutVars>
          <dgm:bulletEnabled val="1"/>
        </dgm:presLayoutVars>
      </dgm:prSet>
      <dgm:spPr/>
    </dgm:pt>
    <dgm:pt modelId="{16DAF97A-FA10-3442-AFF3-63E3F72C8B94}" type="pres">
      <dgm:prSet presAssocID="{52C2194F-73A9-5C45-A604-4627B514CF0E}" presName="node" presStyleLbl="vennNode1" presStyleIdx="4" presStyleCnt="9">
        <dgm:presLayoutVars>
          <dgm:bulletEnabled val="1"/>
        </dgm:presLayoutVars>
      </dgm:prSet>
      <dgm:spPr/>
    </dgm:pt>
    <dgm:pt modelId="{12CE4AB4-CF5F-B24F-B799-651DD97BCF6F}" type="pres">
      <dgm:prSet presAssocID="{1C321497-78A4-5F45-9E24-CA87391E96F2}" presName="node" presStyleLbl="vennNode1" presStyleIdx="5" presStyleCnt="9" custRadScaleRad="100325" custRadScaleInc="743">
        <dgm:presLayoutVars>
          <dgm:bulletEnabled val="1"/>
        </dgm:presLayoutVars>
      </dgm:prSet>
      <dgm:spPr/>
    </dgm:pt>
    <dgm:pt modelId="{1620DAED-849F-D74D-85F2-3FC459330234}" type="pres">
      <dgm:prSet presAssocID="{EB15FF4E-43ED-6744-8505-4CF7F151DA0A}" presName="node" presStyleLbl="vennNode1" presStyleIdx="6" presStyleCnt="9">
        <dgm:presLayoutVars>
          <dgm:bulletEnabled val="1"/>
        </dgm:presLayoutVars>
      </dgm:prSet>
      <dgm:spPr/>
    </dgm:pt>
    <dgm:pt modelId="{27467BED-E599-1F46-8952-97D6C772C65B}" type="pres">
      <dgm:prSet presAssocID="{F2BBDDC1-3950-524A-BA35-0F588C8867A2}" presName="node" presStyleLbl="vennNode1" presStyleIdx="7" presStyleCnt="9">
        <dgm:presLayoutVars>
          <dgm:bulletEnabled val="1"/>
        </dgm:presLayoutVars>
      </dgm:prSet>
      <dgm:spPr/>
    </dgm:pt>
    <dgm:pt modelId="{CC6EAB7A-D777-E14C-9ACA-54E158109E2A}" type="pres">
      <dgm:prSet presAssocID="{142F8F6D-47C7-484C-883A-69C5C270C013}" presName="node" presStyleLbl="vennNode1" presStyleIdx="8" presStyleCnt="9">
        <dgm:presLayoutVars>
          <dgm:bulletEnabled val="1"/>
        </dgm:presLayoutVars>
      </dgm:prSet>
      <dgm:spPr/>
    </dgm:pt>
  </dgm:ptLst>
  <dgm:cxnLst>
    <dgm:cxn modelId="{35C9571F-776F-A544-AB2A-D4FC78E35984}" srcId="{ADC4C2BF-552A-0E4C-A17B-4A70FA3D9036}" destId="{D58C4BE6-A211-E444-82C5-469A4D1431EA}" srcOrd="0" destOrd="0" parTransId="{10F81758-F7FD-F74C-A2B3-2FD77F472DAE}" sibTransId="{D667FAF9-C773-1346-95C9-908FE27C5654}"/>
    <dgm:cxn modelId="{2EB4871F-F52E-004A-A4F2-C389A8F3549F}" srcId="{D58C4BE6-A211-E444-82C5-469A4D1431EA}" destId="{EB15FF4E-43ED-6744-8505-4CF7F151DA0A}" srcOrd="5" destOrd="0" parTransId="{7FDC8117-CB08-E542-9F0F-F1D0C05A0945}" sibTransId="{2B918CF8-CB88-8348-8C72-36FAC8BA0F63}"/>
    <dgm:cxn modelId="{6E501324-43E9-2946-9A60-5010BE7244B8}" type="presOf" srcId="{ADC4C2BF-552A-0E4C-A17B-4A70FA3D9036}" destId="{9DED4E0A-0C70-9D4F-BA58-A47C9CA0FF70}" srcOrd="0" destOrd="0" presId="urn:microsoft.com/office/officeart/2005/8/layout/radial3"/>
    <dgm:cxn modelId="{22E7AF26-A59A-9E42-A85B-10ADD94DAEE0}" srcId="{D58C4BE6-A211-E444-82C5-469A4D1431EA}" destId="{F2BBDDC1-3950-524A-BA35-0F588C8867A2}" srcOrd="6" destOrd="0" parTransId="{B61D4CBF-36C3-4749-BDAE-68DA335EE27A}" sibTransId="{FC9F6EDE-1E3F-F447-A5B3-9C55A5448C20}"/>
    <dgm:cxn modelId="{BEBC522B-279A-BA4A-AD16-73EA5575CD7A}" srcId="{D58C4BE6-A211-E444-82C5-469A4D1431EA}" destId="{113F9E63-4A67-CF41-A247-75DEF60B466A}" srcOrd="1" destOrd="0" parTransId="{74506E7B-1A6A-2A40-B64C-A7D956264EC0}" sibTransId="{D0F97F5B-80F2-244C-A0B0-C83BEE42566D}"/>
    <dgm:cxn modelId="{17F59232-3DA6-FF4D-B6F9-EDD0B37A7B80}" srcId="{D58C4BE6-A211-E444-82C5-469A4D1431EA}" destId="{56251FF8-1CD1-4347-BA9B-847066BC6543}" srcOrd="0" destOrd="0" parTransId="{B2EDE05E-F287-0A43-A32C-698A36D3E3FA}" sibTransId="{87D1BA99-A49F-6241-A0C4-0723FBA475F5}"/>
    <dgm:cxn modelId="{B39A024E-DD5F-DA44-B4E6-E8F022E7CE7C}" srcId="{D58C4BE6-A211-E444-82C5-469A4D1431EA}" destId="{005084EE-D05C-7D42-AB98-D76CD8E67EF6}" srcOrd="2" destOrd="0" parTransId="{FE7A997F-BBE6-9943-B810-F04A28E7DD48}" sibTransId="{0073E8C0-08AA-1C44-844C-13AB507FEF07}"/>
    <dgm:cxn modelId="{2CB6B354-4BA4-784E-9CBF-F8C0FC9C3D64}" type="presOf" srcId="{D58C4BE6-A211-E444-82C5-469A4D1431EA}" destId="{EB7A916D-B1E1-4D40-86A8-4F920FC04283}" srcOrd="0" destOrd="0" presId="urn:microsoft.com/office/officeart/2005/8/layout/radial3"/>
    <dgm:cxn modelId="{B5A1E655-DE49-964F-A9F3-0957428C741B}" srcId="{D58C4BE6-A211-E444-82C5-469A4D1431EA}" destId="{52C2194F-73A9-5C45-A604-4627B514CF0E}" srcOrd="3" destOrd="0" parTransId="{76186407-13C7-EC4E-BADF-950F8769002F}" sibTransId="{F772DB3E-E987-7244-B8D2-A0D373D39567}"/>
    <dgm:cxn modelId="{33C3D165-B28E-0048-A93F-428B67D5BED8}" type="presOf" srcId="{EB15FF4E-43ED-6744-8505-4CF7F151DA0A}" destId="{1620DAED-849F-D74D-85F2-3FC459330234}" srcOrd="0" destOrd="0" presId="urn:microsoft.com/office/officeart/2005/8/layout/radial3"/>
    <dgm:cxn modelId="{3D57127C-0B3B-884F-8A11-BAB720F71F66}" srcId="{D58C4BE6-A211-E444-82C5-469A4D1431EA}" destId="{1C321497-78A4-5F45-9E24-CA87391E96F2}" srcOrd="4" destOrd="0" parTransId="{EBA99CD2-A09F-AE42-A40E-AA3356BB9A19}" sibTransId="{CE2D2172-0EB2-8D41-B41F-1805A12C71DE}"/>
    <dgm:cxn modelId="{7487987C-3A95-434C-A107-72ABF85EB7EB}" type="presOf" srcId="{142F8F6D-47C7-484C-883A-69C5C270C013}" destId="{CC6EAB7A-D777-E14C-9ACA-54E158109E2A}" srcOrd="0" destOrd="0" presId="urn:microsoft.com/office/officeart/2005/8/layout/radial3"/>
    <dgm:cxn modelId="{05EA9F7C-70A9-DF4B-BF3A-057372A69832}" type="presOf" srcId="{56251FF8-1CD1-4347-BA9B-847066BC6543}" destId="{958A42F9-04B6-5048-92BA-86D0F70908C9}" srcOrd="0" destOrd="0" presId="urn:microsoft.com/office/officeart/2005/8/layout/radial3"/>
    <dgm:cxn modelId="{6C0D39A6-E22A-3F41-A499-A8E7FEC04334}" type="presOf" srcId="{52C2194F-73A9-5C45-A604-4627B514CF0E}" destId="{16DAF97A-FA10-3442-AFF3-63E3F72C8B94}" srcOrd="0" destOrd="0" presId="urn:microsoft.com/office/officeart/2005/8/layout/radial3"/>
    <dgm:cxn modelId="{D1ACA5AE-1067-7540-B5C9-BB6B8A3654B5}" type="presOf" srcId="{1C321497-78A4-5F45-9E24-CA87391E96F2}" destId="{12CE4AB4-CF5F-B24F-B799-651DD97BCF6F}" srcOrd="0" destOrd="0" presId="urn:microsoft.com/office/officeart/2005/8/layout/radial3"/>
    <dgm:cxn modelId="{233D06BE-B933-D949-92FB-D7983A1F1C2A}" type="presOf" srcId="{005084EE-D05C-7D42-AB98-D76CD8E67EF6}" destId="{401D4EC7-3FFF-5046-8849-DF586A22A5F9}" srcOrd="0" destOrd="0" presId="urn:microsoft.com/office/officeart/2005/8/layout/radial3"/>
    <dgm:cxn modelId="{34AE1DC4-F8A9-5349-AD29-2DEDD8A6E12C}" srcId="{D58C4BE6-A211-E444-82C5-469A4D1431EA}" destId="{142F8F6D-47C7-484C-883A-69C5C270C013}" srcOrd="7" destOrd="0" parTransId="{3965309B-0FB7-3644-9FA4-8A0207505990}" sibTransId="{E13112B3-16DB-BF45-A64F-7EEF43092837}"/>
    <dgm:cxn modelId="{7A14D5E9-0A7D-F641-AF40-AF2EB7BA24A3}" type="presOf" srcId="{113F9E63-4A67-CF41-A247-75DEF60B466A}" destId="{15F1EE88-BFF7-404C-9107-580D17EDFC93}" srcOrd="0" destOrd="0" presId="urn:microsoft.com/office/officeart/2005/8/layout/radial3"/>
    <dgm:cxn modelId="{9CD133FA-41E6-FE44-97A5-C31DE8962D03}" type="presOf" srcId="{F2BBDDC1-3950-524A-BA35-0F588C8867A2}" destId="{27467BED-E599-1F46-8952-97D6C772C65B}" srcOrd="0" destOrd="0" presId="urn:microsoft.com/office/officeart/2005/8/layout/radial3"/>
    <dgm:cxn modelId="{DC04815B-2DC9-E84C-BDA4-39348EC5B6ED}" type="presParOf" srcId="{9DED4E0A-0C70-9D4F-BA58-A47C9CA0FF70}" destId="{3383E5A6-6D94-E540-B858-0CBE5CBD5A91}" srcOrd="0" destOrd="0" presId="urn:microsoft.com/office/officeart/2005/8/layout/radial3"/>
    <dgm:cxn modelId="{674EF652-91AB-5242-90E8-2C9D7FBECF68}" type="presParOf" srcId="{3383E5A6-6D94-E540-B858-0CBE5CBD5A91}" destId="{EB7A916D-B1E1-4D40-86A8-4F920FC04283}" srcOrd="0" destOrd="0" presId="urn:microsoft.com/office/officeart/2005/8/layout/radial3"/>
    <dgm:cxn modelId="{4E9D580F-7480-3946-AF21-78749ACB0BCF}" type="presParOf" srcId="{3383E5A6-6D94-E540-B858-0CBE5CBD5A91}" destId="{958A42F9-04B6-5048-92BA-86D0F70908C9}" srcOrd="1" destOrd="0" presId="urn:microsoft.com/office/officeart/2005/8/layout/radial3"/>
    <dgm:cxn modelId="{46254B80-A71F-854F-BFD2-6B0D2773F238}" type="presParOf" srcId="{3383E5A6-6D94-E540-B858-0CBE5CBD5A91}" destId="{15F1EE88-BFF7-404C-9107-580D17EDFC93}" srcOrd="2" destOrd="0" presId="urn:microsoft.com/office/officeart/2005/8/layout/radial3"/>
    <dgm:cxn modelId="{18D0A7C1-6382-794C-B205-A8FA343DC8BA}" type="presParOf" srcId="{3383E5A6-6D94-E540-B858-0CBE5CBD5A91}" destId="{401D4EC7-3FFF-5046-8849-DF586A22A5F9}" srcOrd="3" destOrd="0" presId="urn:microsoft.com/office/officeart/2005/8/layout/radial3"/>
    <dgm:cxn modelId="{673BCC76-1525-1245-A274-5403074F2778}" type="presParOf" srcId="{3383E5A6-6D94-E540-B858-0CBE5CBD5A91}" destId="{16DAF97A-FA10-3442-AFF3-63E3F72C8B94}" srcOrd="4" destOrd="0" presId="urn:microsoft.com/office/officeart/2005/8/layout/radial3"/>
    <dgm:cxn modelId="{4F99FE54-E217-F44C-8E43-42B00C9175E7}" type="presParOf" srcId="{3383E5A6-6D94-E540-B858-0CBE5CBD5A91}" destId="{12CE4AB4-CF5F-B24F-B799-651DD97BCF6F}" srcOrd="5" destOrd="0" presId="urn:microsoft.com/office/officeart/2005/8/layout/radial3"/>
    <dgm:cxn modelId="{DC0AFB9A-4464-E448-A3B4-565CFDDDCECC}" type="presParOf" srcId="{3383E5A6-6D94-E540-B858-0CBE5CBD5A91}" destId="{1620DAED-849F-D74D-85F2-3FC459330234}" srcOrd="6" destOrd="0" presId="urn:microsoft.com/office/officeart/2005/8/layout/radial3"/>
    <dgm:cxn modelId="{FEAF0C89-23E0-5649-BAAB-92F9E945EE32}" type="presParOf" srcId="{3383E5A6-6D94-E540-B858-0CBE5CBD5A91}" destId="{27467BED-E599-1F46-8952-97D6C772C65B}" srcOrd="7" destOrd="0" presId="urn:microsoft.com/office/officeart/2005/8/layout/radial3"/>
    <dgm:cxn modelId="{A895FA9E-1140-D145-AE93-426BE9FF044E}" type="presParOf" srcId="{3383E5A6-6D94-E540-B858-0CBE5CBD5A91}" destId="{CC6EAB7A-D777-E14C-9ACA-54E158109E2A}" srcOrd="8" destOrd="0" presId="urn:microsoft.com/office/officeart/2005/8/layout/radial3"/>
  </dgm:cxnLst>
  <dgm:bg/>
  <dgm:whole>
    <a:ln>
      <a:noFill/>
      <a:prstDash val="sysDash"/>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9E664-AA41-DA48-B7FF-04309A126CA1}"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s-MX"/>
        </a:p>
      </dgm:t>
    </dgm:pt>
    <dgm:pt modelId="{1BA3CBDB-2E05-8A49-A2C0-7CB1D1083264}">
      <dgm:prSet phldrT="[Texto]" custT="1"/>
      <dgm:spPr>
        <a:solidFill>
          <a:schemeClr val="accent1">
            <a:lumMod val="50000"/>
          </a:schemeClr>
        </a:solidFill>
      </dgm:spPr>
      <dgm:t>
        <a:bodyPr/>
        <a:lstStyle/>
        <a:p>
          <a:r>
            <a:rPr lang="es-MX" sz="1100" b="1" dirty="0">
              <a:solidFill>
                <a:schemeClr val="bg1"/>
              </a:solidFill>
              <a:latin typeface="Helvetica" pitchFamily="2" charset="0"/>
            </a:rPr>
            <a:t>Calidad de los medicamentos</a:t>
          </a:r>
        </a:p>
        <a:p>
          <a:r>
            <a:rPr kumimoji="0" lang="es-CL" altLang="ko-KR" sz="1100" b="0" i="0" u="none" strike="noStrike" cap="none" spc="0" normalizeH="0" baseline="0" noProof="0" dirty="0">
              <a:ln>
                <a:noFill/>
              </a:ln>
              <a:solidFill>
                <a:schemeClr val="bg1"/>
              </a:solidFill>
              <a:effectLst/>
              <a:uLnTx/>
              <a:uFillTx/>
              <a:latin typeface="Helvetica" pitchFamily="2" charset="0"/>
              <a:ea typeface="Arial Unicode MS"/>
            </a:rPr>
            <a:t>Importación de medicamentos de países con autoridades de baja vigilancia sanitaria</a:t>
          </a:r>
          <a:endParaRPr lang="es-MX" sz="1100" b="0" dirty="0">
            <a:solidFill>
              <a:schemeClr val="bg1"/>
            </a:solidFill>
            <a:latin typeface="Helvetica" pitchFamily="2" charset="0"/>
          </a:endParaRPr>
        </a:p>
      </dgm:t>
    </dgm:pt>
    <dgm:pt modelId="{342068B1-9FB0-6C49-B02F-7196185B4471}" type="parTrans" cxnId="{D908982E-C639-8149-903C-1F496ED21957}">
      <dgm:prSet/>
      <dgm:spPr/>
      <dgm:t>
        <a:bodyPr/>
        <a:lstStyle/>
        <a:p>
          <a:endParaRPr lang="es-MX" sz="1100" b="0">
            <a:latin typeface="Helvetica" pitchFamily="2" charset="0"/>
          </a:endParaRPr>
        </a:p>
      </dgm:t>
    </dgm:pt>
    <dgm:pt modelId="{623BE3DF-6C11-7245-A5A8-AD9080F8148D}" type="sibTrans" cxnId="{D908982E-C639-8149-903C-1F496ED21957}">
      <dgm:prSet/>
      <dgm:spPr/>
      <dgm:t>
        <a:bodyPr/>
        <a:lstStyle/>
        <a:p>
          <a:endParaRPr lang="es-MX" sz="1100" b="0">
            <a:latin typeface="Helvetica" pitchFamily="2" charset="0"/>
          </a:endParaRPr>
        </a:p>
      </dgm:t>
    </dgm:pt>
    <dgm:pt modelId="{F8340C18-DC54-984F-AF7A-1B4A1BF00BE6}">
      <dgm:prSet phldrT="[Texto]" custT="1"/>
      <dgm:spPr>
        <a:solidFill>
          <a:schemeClr val="accent1">
            <a:lumMod val="50000"/>
          </a:schemeClr>
        </a:solidFill>
      </dgm:spPr>
      <dgm:t>
        <a:bodyPr/>
        <a:lstStyle/>
        <a:p>
          <a:pPr>
            <a:buClrTx/>
            <a:buSzTx/>
            <a:buFontTx/>
            <a:buNone/>
          </a:pPr>
          <a:r>
            <a:rPr kumimoji="0" lang="es-CL" altLang="ko-KR" sz="1100" b="1" i="0" u="none" strike="noStrike" cap="none" spc="0" normalizeH="0" baseline="0" noProof="0" dirty="0">
              <a:ln>
                <a:noFill/>
              </a:ln>
              <a:solidFill>
                <a:schemeClr val="bg1"/>
              </a:solidFill>
              <a:effectLst/>
              <a:uLnTx/>
              <a:uFillTx/>
              <a:latin typeface="Helvetica" pitchFamily="2" charset="0"/>
              <a:ea typeface="Arial Unicode MS"/>
            </a:rPr>
            <a:t>Compras públicas</a:t>
          </a:r>
        </a:p>
        <a:p>
          <a:pPr>
            <a:buClrTx/>
            <a:buSzTx/>
            <a:buFontTx/>
            <a:buNone/>
          </a:pPr>
          <a:r>
            <a:rPr kumimoji="0" lang="es-CL" altLang="ko-KR" sz="1100" b="0" i="0" u="none" strike="noStrike" cap="none" spc="0" normalizeH="0" baseline="0" noProof="0" dirty="0">
              <a:ln>
                <a:noFill/>
              </a:ln>
              <a:solidFill>
                <a:schemeClr val="bg1"/>
              </a:solidFill>
              <a:effectLst/>
              <a:uLnTx/>
              <a:uFillTx/>
              <a:latin typeface="Helvetica" pitchFamily="2" charset="0"/>
              <a:ea typeface="Arial Unicode MS"/>
            </a:rPr>
            <a:t>Rol de la Cenabast: importaciones de medicamentos sin registro, registro propio de medicamentos, Bases de licitación que afectan libre competencia, Ley Cenabast para abastecer farmacias privadas</a:t>
          </a:r>
          <a:endParaRPr lang="es-MX" sz="1100" b="0" dirty="0">
            <a:solidFill>
              <a:schemeClr val="bg1"/>
            </a:solidFill>
            <a:latin typeface="Helvetica" pitchFamily="2" charset="0"/>
          </a:endParaRPr>
        </a:p>
      </dgm:t>
    </dgm:pt>
    <dgm:pt modelId="{129227EC-A316-C84A-BD02-61D8215A5FF9}" type="parTrans" cxnId="{A3A2531A-8E1D-784C-AF4D-9224D443E69B}">
      <dgm:prSet/>
      <dgm:spPr/>
      <dgm:t>
        <a:bodyPr/>
        <a:lstStyle/>
        <a:p>
          <a:endParaRPr lang="es-MX" sz="1100" b="0">
            <a:latin typeface="Helvetica" pitchFamily="2" charset="0"/>
          </a:endParaRPr>
        </a:p>
      </dgm:t>
    </dgm:pt>
    <dgm:pt modelId="{AE0779DA-6455-604B-B6AF-6686D76A5EE3}" type="sibTrans" cxnId="{A3A2531A-8E1D-784C-AF4D-9224D443E69B}">
      <dgm:prSet/>
      <dgm:spPr/>
      <dgm:t>
        <a:bodyPr/>
        <a:lstStyle/>
        <a:p>
          <a:endParaRPr lang="es-MX" sz="1100" b="0">
            <a:latin typeface="Helvetica" pitchFamily="2" charset="0"/>
          </a:endParaRPr>
        </a:p>
      </dgm:t>
    </dgm:pt>
    <dgm:pt modelId="{40CBFAEB-CDBB-C941-B41D-B9AFF1686127}">
      <dgm:prSet phldrT="[Texto]" custT="1"/>
      <dgm:spPr>
        <a:solidFill>
          <a:schemeClr val="accent1">
            <a:lumMod val="50000"/>
          </a:schemeClr>
        </a:solidFill>
      </dgm:spPr>
      <dgm:t>
        <a:bodyPr/>
        <a:lstStyle/>
        <a:p>
          <a:r>
            <a:rPr lang="es-MX" sz="1100" b="1" dirty="0">
              <a:latin typeface="Helvetica" pitchFamily="2" charset="0"/>
            </a:rPr>
            <a:t>Ley de Fármacos II</a:t>
          </a:r>
        </a:p>
        <a:p>
          <a:r>
            <a:rPr lang="es-MX" sz="1100" b="0" dirty="0">
              <a:latin typeface="Helvetica" pitchFamily="2" charset="0"/>
            </a:rPr>
            <a:t>Falta de transparencia en su tramitación</a:t>
          </a:r>
        </a:p>
      </dgm:t>
    </dgm:pt>
    <dgm:pt modelId="{D7368839-94CC-934F-86C5-B9ADD42B7337}" type="parTrans" cxnId="{6AF92742-8168-DE48-A6E0-187319190D5A}">
      <dgm:prSet/>
      <dgm:spPr/>
      <dgm:t>
        <a:bodyPr/>
        <a:lstStyle/>
        <a:p>
          <a:endParaRPr lang="es-MX" sz="1100" b="0">
            <a:latin typeface="Helvetica" pitchFamily="2" charset="0"/>
          </a:endParaRPr>
        </a:p>
      </dgm:t>
    </dgm:pt>
    <dgm:pt modelId="{498E54B1-0213-1641-9899-0679DBF4341E}" type="sibTrans" cxnId="{6AF92742-8168-DE48-A6E0-187319190D5A}">
      <dgm:prSet/>
      <dgm:spPr/>
      <dgm:t>
        <a:bodyPr/>
        <a:lstStyle/>
        <a:p>
          <a:endParaRPr lang="es-MX" sz="1100" b="0">
            <a:latin typeface="Helvetica" pitchFamily="2" charset="0"/>
          </a:endParaRPr>
        </a:p>
      </dgm:t>
    </dgm:pt>
    <dgm:pt modelId="{4A785C69-8B53-F64E-A1F9-45D0B0C879DE}">
      <dgm:prSet custT="1"/>
      <dgm:spPr>
        <a:solidFill>
          <a:schemeClr val="accent1">
            <a:lumMod val="50000"/>
          </a:schemeClr>
        </a:solidFill>
      </dgm:spPr>
      <dgm:t>
        <a:bodyPr/>
        <a:lstStyle/>
        <a:p>
          <a:r>
            <a:rPr lang="es-MX" sz="1100" b="1" dirty="0">
              <a:solidFill>
                <a:schemeClr val="bg1"/>
              </a:solidFill>
              <a:latin typeface="Helvetica" pitchFamily="2" charset="0"/>
            </a:rPr>
            <a:t>Instituto de Salud Pública</a:t>
          </a:r>
        </a:p>
        <a:p>
          <a:r>
            <a:rPr kumimoji="0" lang="es-CL" altLang="ko-KR" sz="1100" b="0" i="0" u="none" strike="noStrike" cap="none" spc="0" normalizeH="0" baseline="0" noProof="0" dirty="0">
              <a:ln>
                <a:noFill/>
              </a:ln>
              <a:solidFill>
                <a:schemeClr val="bg1"/>
              </a:solidFill>
              <a:effectLst/>
              <a:uLnTx/>
              <a:uFillTx/>
              <a:latin typeface="Helvetica" pitchFamily="2" charset="0"/>
              <a:ea typeface="Arial Unicode MS"/>
            </a:rPr>
            <a:t>Autoridad sanitaria de alta vigilancia; Retrasos en tiempos de tramitación; Mejorar gestión; Autonomía</a:t>
          </a:r>
          <a:endParaRPr lang="es-MX" sz="1100" b="0" dirty="0">
            <a:solidFill>
              <a:schemeClr val="bg1"/>
            </a:solidFill>
            <a:latin typeface="Helvetica" pitchFamily="2" charset="0"/>
          </a:endParaRPr>
        </a:p>
      </dgm:t>
    </dgm:pt>
    <dgm:pt modelId="{2FA69560-4681-2740-97F0-EE4B626D19C1}" type="parTrans" cxnId="{CBC47D9E-E9A9-D244-8180-DAB8098D1E4B}">
      <dgm:prSet/>
      <dgm:spPr/>
      <dgm:t>
        <a:bodyPr/>
        <a:lstStyle/>
        <a:p>
          <a:endParaRPr lang="es-MX" sz="1100" b="0">
            <a:latin typeface="Helvetica" pitchFamily="2" charset="0"/>
          </a:endParaRPr>
        </a:p>
      </dgm:t>
    </dgm:pt>
    <dgm:pt modelId="{905F9D4B-3B95-C440-ACAD-C904EEFF7074}" type="sibTrans" cxnId="{CBC47D9E-E9A9-D244-8180-DAB8098D1E4B}">
      <dgm:prSet/>
      <dgm:spPr/>
      <dgm:t>
        <a:bodyPr/>
        <a:lstStyle/>
        <a:p>
          <a:endParaRPr lang="es-MX" sz="1100" b="0">
            <a:latin typeface="Helvetica" pitchFamily="2" charset="0"/>
          </a:endParaRPr>
        </a:p>
      </dgm:t>
    </dgm:pt>
    <dgm:pt modelId="{CC6CBDF9-92A0-1849-872E-5BC062934AD6}">
      <dgm:prSet custT="1"/>
      <dgm:spPr>
        <a:solidFill>
          <a:schemeClr val="accent1">
            <a:lumMod val="50000"/>
          </a:schemeClr>
        </a:solidFill>
      </dgm:spPr>
      <dgm:t>
        <a:bodyPr/>
        <a:lstStyle/>
        <a:p>
          <a:r>
            <a:rPr lang="es-MX" sz="1100" b="1" dirty="0">
              <a:latin typeface="Helvetica" pitchFamily="2" charset="0"/>
            </a:rPr>
            <a:t>Concentración del mercado</a:t>
          </a:r>
        </a:p>
        <a:p>
          <a:r>
            <a:rPr lang="es-MX" sz="1100" b="0" dirty="0">
              <a:latin typeface="Helvetica" pitchFamily="2" charset="0"/>
            </a:rPr>
            <a:t>Presencia de grandes cadenas de farmacias. Aproximación regional de compras centralizadas</a:t>
          </a:r>
        </a:p>
      </dgm:t>
    </dgm:pt>
    <dgm:pt modelId="{5B3501A9-6460-EB46-BE24-ADDF728D66AD}" type="parTrans" cxnId="{72A13544-3004-D24A-BC08-878E75F10CA4}">
      <dgm:prSet/>
      <dgm:spPr/>
      <dgm:t>
        <a:bodyPr/>
        <a:lstStyle/>
        <a:p>
          <a:endParaRPr lang="es-MX" sz="1100" b="0">
            <a:latin typeface="Helvetica" pitchFamily="2" charset="0"/>
          </a:endParaRPr>
        </a:p>
      </dgm:t>
    </dgm:pt>
    <dgm:pt modelId="{9B2C6BD3-813B-5D41-9843-3B0CEA3DB192}" type="sibTrans" cxnId="{72A13544-3004-D24A-BC08-878E75F10CA4}">
      <dgm:prSet/>
      <dgm:spPr/>
      <dgm:t>
        <a:bodyPr/>
        <a:lstStyle/>
        <a:p>
          <a:endParaRPr lang="es-MX" sz="1100" b="0">
            <a:latin typeface="Helvetica" pitchFamily="2" charset="0"/>
          </a:endParaRPr>
        </a:p>
      </dgm:t>
    </dgm:pt>
    <dgm:pt modelId="{86A75E15-AED1-154D-B33C-9B10F98C4267}">
      <dgm:prSet custT="1"/>
      <dgm:spPr>
        <a:solidFill>
          <a:schemeClr val="accent1">
            <a:lumMod val="50000"/>
          </a:schemeClr>
        </a:solidFill>
      </dgm:spPr>
      <dgm:t>
        <a:bodyPr/>
        <a:lstStyle/>
        <a:p>
          <a:r>
            <a:rPr lang="es-MX" sz="1100" b="1" dirty="0">
              <a:solidFill>
                <a:schemeClr val="bg1"/>
              </a:solidFill>
              <a:latin typeface="Helvetica" pitchFamily="2" charset="0"/>
            </a:rPr>
            <a:t>Agencia de Medicamentos LATAM</a:t>
          </a:r>
        </a:p>
        <a:p>
          <a:r>
            <a:rPr kumimoji="0" lang="es-CL" altLang="ko-KR" sz="1100" b="0" i="0" u="none" strike="noStrike" cap="none" spc="0" normalizeH="0" baseline="0" noProof="0" dirty="0">
              <a:ln>
                <a:noFill/>
              </a:ln>
              <a:solidFill>
                <a:schemeClr val="bg1"/>
              </a:solidFill>
              <a:effectLst/>
              <a:uLnTx/>
              <a:uFillTx/>
              <a:latin typeface="Helvetica" pitchFamily="2" charset="0"/>
              <a:ea typeface="Arial Unicode MS"/>
            </a:rPr>
            <a:t>Propuesta de algunos </a:t>
          </a:r>
          <a:r>
            <a:rPr lang="es-CL" altLang="ko-KR" sz="1100" b="0" dirty="0">
              <a:solidFill>
                <a:schemeClr val="bg1"/>
              </a:solidFill>
              <a:latin typeface="Helvetica" pitchFamily="2" charset="0"/>
              <a:ea typeface="Arial Unicode MS"/>
            </a:rPr>
            <a:t>países y OPS</a:t>
          </a:r>
          <a:endParaRPr lang="es-MX" sz="1100" b="0" dirty="0">
            <a:solidFill>
              <a:schemeClr val="bg1"/>
            </a:solidFill>
            <a:latin typeface="Helvetica" pitchFamily="2" charset="0"/>
          </a:endParaRPr>
        </a:p>
      </dgm:t>
    </dgm:pt>
    <dgm:pt modelId="{ACE6904D-AAFF-6E42-A290-6C9E31292C44}" type="parTrans" cxnId="{93780220-9302-E44D-AA5D-AB2F0D0F1D67}">
      <dgm:prSet/>
      <dgm:spPr/>
      <dgm:t>
        <a:bodyPr/>
        <a:lstStyle/>
        <a:p>
          <a:endParaRPr lang="es-MX" sz="1100" b="0">
            <a:latin typeface="Helvetica" pitchFamily="2" charset="0"/>
          </a:endParaRPr>
        </a:p>
      </dgm:t>
    </dgm:pt>
    <dgm:pt modelId="{DCB8E689-9DDA-7143-9066-0DC3F5D982F7}" type="sibTrans" cxnId="{93780220-9302-E44D-AA5D-AB2F0D0F1D67}">
      <dgm:prSet/>
      <dgm:spPr/>
      <dgm:t>
        <a:bodyPr/>
        <a:lstStyle/>
        <a:p>
          <a:endParaRPr lang="es-MX" sz="1100" b="0">
            <a:latin typeface="Helvetica" pitchFamily="2" charset="0"/>
          </a:endParaRPr>
        </a:p>
      </dgm:t>
    </dgm:pt>
    <dgm:pt modelId="{FD858D17-CFEA-A044-849B-0F18986277EE}" type="pres">
      <dgm:prSet presAssocID="{8DC9E664-AA41-DA48-B7FF-04309A126CA1}" presName="Name0" presStyleCnt="0">
        <dgm:presLayoutVars>
          <dgm:chMax val="7"/>
          <dgm:chPref val="7"/>
          <dgm:dir/>
        </dgm:presLayoutVars>
      </dgm:prSet>
      <dgm:spPr/>
    </dgm:pt>
    <dgm:pt modelId="{964964FB-7E66-9447-80CB-E605D995A2DE}" type="pres">
      <dgm:prSet presAssocID="{8DC9E664-AA41-DA48-B7FF-04309A126CA1}" presName="Name1" presStyleCnt="0"/>
      <dgm:spPr/>
    </dgm:pt>
    <dgm:pt modelId="{552C8CCB-D611-6445-B846-37E96BAAEAAE}" type="pres">
      <dgm:prSet presAssocID="{8DC9E664-AA41-DA48-B7FF-04309A126CA1}" presName="cycle" presStyleCnt="0"/>
      <dgm:spPr/>
    </dgm:pt>
    <dgm:pt modelId="{2AA55227-FF72-D14A-AAD3-4D63962676AA}" type="pres">
      <dgm:prSet presAssocID="{8DC9E664-AA41-DA48-B7FF-04309A126CA1}" presName="srcNode" presStyleLbl="node1" presStyleIdx="0" presStyleCnt="6"/>
      <dgm:spPr/>
    </dgm:pt>
    <dgm:pt modelId="{323AEB62-1346-5147-B517-030E115A52F2}" type="pres">
      <dgm:prSet presAssocID="{8DC9E664-AA41-DA48-B7FF-04309A126CA1}" presName="conn" presStyleLbl="parChTrans1D2" presStyleIdx="0" presStyleCnt="1"/>
      <dgm:spPr/>
    </dgm:pt>
    <dgm:pt modelId="{B0FBCEB6-1143-CA4B-83DA-7C7DE4AB138C}" type="pres">
      <dgm:prSet presAssocID="{8DC9E664-AA41-DA48-B7FF-04309A126CA1}" presName="extraNode" presStyleLbl="node1" presStyleIdx="0" presStyleCnt="6"/>
      <dgm:spPr/>
    </dgm:pt>
    <dgm:pt modelId="{1E231FF0-659F-D848-9E38-91FECB16F1A9}" type="pres">
      <dgm:prSet presAssocID="{8DC9E664-AA41-DA48-B7FF-04309A126CA1}" presName="dstNode" presStyleLbl="node1" presStyleIdx="0" presStyleCnt="6"/>
      <dgm:spPr/>
    </dgm:pt>
    <dgm:pt modelId="{06E2317B-139C-E848-AF90-4BB880405D02}" type="pres">
      <dgm:prSet presAssocID="{1BA3CBDB-2E05-8A49-A2C0-7CB1D1083264}" presName="text_1" presStyleLbl="node1" presStyleIdx="0" presStyleCnt="6">
        <dgm:presLayoutVars>
          <dgm:bulletEnabled val="1"/>
        </dgm:presLayoutVars>
      </dgm:prSet>
      <dgm:spPr/>
    </dgm:pt>
    <dgm:pt modelId="{E93ADF12-6DBA-A84F-97F5-F743FD1BD787}" type="pres">
      <dgm:prSet presAssocID="{1BA3CBDB-2E05-8A49-A2C0-7CB1D1083264}" presName="accent_1" presStyleCnt="0"/>
      <dgm:spPr/>
    </dgm:pt>
    <dgm:pt modelId="{746ACFDE-9544-664A-AFEF-8C68178E9829}" type="pres">
      <dgm:prSet presAssocID="{1BA3CBDB-2E05-8A49-A2C0-7CB1D1083264}" presName="accentRepeatNode" presStyleLbl="solidFgAcc1" presStyleIdx="0" presStyleCnt="6"/>
      <dgm:spPr>
        <a:solidFill>
          <a:srgbClr val="FFFF00"/>
        </a:solidFill>
      </dgm:spPr>
    </dgm:pt>
    <dgm:pt modelId="{5DDF4B95-E006-7A48-B32B-9E7FF6CFD37A}" type="pres">
      <dgm:prSet presAssocID="{F8340C18-DC54-984F-AF7A-1B4A1BF00BE6}" presName="text_2" presStyleLbl="node1" presStyleIdx="1" presStyleCnt="6">
        <dgm:presLayoutVars>
          <dgm:bulletEnabled val="1"/>
        </dgm:presLayoutVars>
      </dgm:prSet>
      <dgm:spPr/>
    </dgm:pt>
    <dgm:pt modelId="{E30BDBE6-65B3-934E-9754-79281535A1BE}" type="pres">
      <dgm:prSet presAssocID="{F8340C18-DC54-984F-AF7A-1B4A1BF00BE6}" presName="accent_2" presStyleCnt="0"/>
      <dgm:spPr/>
    </dgm:pt>
    <dgm:pt modelId="{531A5080-FBA2-5843-9C07-B1EC2EB92C11}" type="pres">
      <dgm:prSet presAssocID="{F8340C18-DC54-984F-AF7A-1B4A1BF00BE6}" presName="accentRepeatNode" presStyleLbl="solidFgAcc1" presStyleIdx="1" presStyleCnt="6" custLinFactNeighborX="-9115" custLinFactNeighborY="1527"/>
      <dgm:spPr>
        <a:solidFill>
          <a:srgbClr val="FF9933"/>
        </a:solidFill>
      </dgm:spPr>
    </dgm:pt>
    <dgm:pt modelId="{1B1BFF5C-9E49-8041-A066-54566BB8C214}" type="pres">
      <dgm:prSet presAssocID="{40CBFAEB-CDBB-C941-B41D-B9AFF1686127}" presName="text_3" presStyleLbl="node1" presStyleIdx="2" presStyleCnt="6">
        <dgm:presLayoutVars>
          <dgm:bulletEnabled val="1"/>
        </dgm:presLayoutVars>
      </dgm:prSet>
      <dgm:spPr/>
    </dgm:pt>
    <dgm:pt modelId="{37D9A8D1-E0F0-8141-AAA5-036BFCEDE7FE}" type="pres">
      <dgm:prSet presAssocID="{40CBFAEB-CDBB-C941-B41D-B9AFF1686127}" presName="accent_3" presStyleCnt="0"/>
      <dgm:spPr/>
    </dgm:pt>
    <dgm:pt modelId="{9F91013A-8F69-3D45-A9EC-AA769E20BCF8}" type="pres">
      <dgm:prSet presAssocID="{40CBFAEB-CDBB-C941-B41D-B9AFF1686127}" presName="accentRepeatNode" presStyleLbl="solidFgAcc1" presStyleIdx="2" presStyleCnt="6"/>
      <dgm:spPr>
        <a:solidFill>
          <a:schemeClr val="accent6"/>
        </a:solidFill>
      </dgm:spPr>
    </dgm:pt>
    <dgm:pt modelId="{0710EBD1-3F30-5045-B935-AAA14E576434}" type="pres">
      <dgm:prSet presAssocID="{4A785C69-8B53-F64E-A1F9-45D0B0C879DE}" presName="text_4" presStyleLbl="node1" presStyleIdx="3" presStyleCnt="6">
        <dgm:presLayoutVars>
          <dgm:bulletEnabled val="1"/>
        </dgm:presLayoutVars>
      </dgm:prSet>
      <dgm:spPr/>
    </dgm:pt>
    <dgm:pt modelId="{83715B5F-C9AF-3548-8788-2FDD32291006}" type="pres">
      <dgm:prSet presAssocID="{4A785C69-8B53-F64E-A1F9-45D0B0C879DE}" presName="accent_4" presStyleCnt="0"/>
      <dgm:spPr/>
    </dgm:pt>
    <dgm:pt modelId="{13C9BC64-8767-1843-A5B7-EABA5EAF2C2E}" type="pres">
      <dgm:prSet presAssocID="{4A785C69-8B53-F64E-A1F9-45D0B0C879DE}" presName="accentRepeatNode" presStyleLbl="solidFgAcc1" presStyleIdx="3" presStyleCnt="6"/>
      <dgm:spPr>
        <a:solidFill>
          <a:schemeClr val="accent3"/>
        </a:solidFill>
      </dgm:spPr>
    </dgm:pt>
    <dgm:pt modelId="{45389BA7-D6E5-1E45-995D-2D46977D2D69}" type="pres">
      <dgm:prSet presAssocID="{CC6CBDF9-92A0-1849-872E-5BC062934AD6}" presName="text_5" presStyleLbl="node1" presStyleIdx="4" presStyleCnt="6">
        <dgm:presLayoutVars>
          <dgm:bulletEnabled val="1"/>
        </dgm:presLayoutVars>
      </dgm:prSet>
      <dgm:spPr/>
    </dgm:pt>
    <dgm:pt modelId="{E1EB4B42-D47B-5F43-87A4-5F1472AB7B6D}" type="pres">
      <dgm:prSet presAssocID="{CC6CBDF9-92A0-1849-872E-5BC062934AD6}" presName="accent_5" presStyleCnt="0"/>
      <dgm:spPr/>
    </dgm:pt>
    <dgm:pt modelId="{E2D111EE-E296-0D40-85CB-CC041E49DFDA}" type="pres">
      <dgm:prSet presAssocID="{CC6CBDF9-92A0-1849-872E-5BC062934AD6}" presName="accentRepeatNode" presStyleLbl="solidFgAcc1" presStyleIdx="4" presStyleCnt="6"/>
      <dgm:spPr>
        <a:solidFill>
          <a:srgbClr val="FF0000"/>
        </a:solidFill>
      </dgm:spPr>
    </dgm:pt>
    <dgm:pt modelId="{25FE9B07-A7D7-7443-B390-542714A064F6}" type="pres">
      <dgm:prSet presAssocID="{86A75E15-AED1-154D-B33C-9B10F98C4267}" presName="text_6" presStyleLbl="node1" presStyleIdx="5" presStyleCnt="6">
        <dgm:presLayoutVars>
          <dgm:bulletEnabled val="1"/>
        </dgm:presLayoutVars>
      </dgm:prSet>
      <dgm:spPr/>
    </dgm:pt>
    <dgm:pt modelId="{8A0CD8B7-4B49-C64A-B43D-6B67ECD6D317}" type="pres">
      <dgm:prSet presAssocID="{86A75E15-AED1-154D-B33C-9B10F98C4267}" presName="accent_6" presStyleCnt="0"/>
      <dgm:spPr/>
    </dgm:pt>
    <dgm:pt modelId="{7846175C-C983-604A-827D-DF52544E1D4A}" type="pres">
      <dgm:prSet presAssocID="{86A75E15-AED1-154D-B33C-9B10F98C4267}" presName="accentRepeatNode" presStyleLbl="solidFgAcc1" presStyleIdx="5" presStyleCnt="6"/>
      <dgm:spPr>
        <a:solidFill>
          <a:srgbClr val="7030A0"/>
        </a:solidFill>
      </dgm:spPr>
    </dgm:pt>
  </dgm:ptLst>
  <dgm:cxnLst>
    <dgm:cxn modelId="{6CBE7007-4555-224F-B732-225DDED812F2}" type="presOf" srcId="{CC6CBDF9-92A0-1849-872E-5BC062934AD6}" destId="{45389BA7-D6E5-1E45-995D-2D46977D2D69}" srcOrd="0" destOrd="0" presId="urn:microsoft.com/office/officeart/2008/layout/VerticalCurvedList"/>
    <dgm:cxn modelId="{897F8809-4B05-6645-8CFD-5A2CF4FE35FD}" type="presOf" srcId="{8DC9E664-AA41-DA48-B7FF-04309A126CA1}" destId="{FD858D17-CFEA-A044-849B-0F18986277EE}" srcOrd="0" destOrd="0" presId="urn:microsoft.com/office/officeart/2008/layout/VerticalCurvedList"/>
    <dgm:cxn modelId="{A3A2531A-8E1D-784C-AF4D-9224D443E69B}" srcId="{8DC9E664-AA41-DA48-B7FF-04309A126CA1}" destId="{F8340C18-DC54-984F-AF7A-1B4A1BF00BE6}" srcOrd="1" destOrd="0" parTransId="{129227EC-A316-C84A-BD02-61D8215A5FF9}" sibTransId="{AE0779DA-6455-604B-B6AF-6686D76A5EE3}"/>
    <dgm:cxn modelId="{93780220-9302-E44D-AA5D-AB2F0D0F1D67}" srcId="{8DC9E664-AA41-DA48-B7FF-04309A126CA1}" destId="{86A75E15-AED1-154D-B33C-9B10F98C4267}" srcOrd="5" destOrd="0" parTransId="{ACE6904D-AAFF-6E42-A290-6C9E31292C44}" sibTransId="{DCB8E689-9DDA-7143-9066-0DC3F5D982F7}"/>
    <dgm:cxn modelId="{D908982E-C639-8149-903C-1F496ED21957}" srcId="{8DC9E664-AA41-DA48-B7FF-04309A126CA1}" destId="{1BA3CBDB-2E05-8A49-A2C0-7CB1D1083264}" srcOrd="0" destOrd="0" parTransId="{342068B1-9FB0-6C49-B02F-7196185B4471}" sibTransId="{623BE3DF-6C11-7245-A5A8-AD9080F8148D}"/>
    <dgm:cxn modelId="{6AF92742-8168-DE48-A6E0-187319190D5A}" srcId="{8DC9E664-AA41-DA48-B7FF-04309A126CA1}" destId="{40CBFAEB-CDBB-C941-B41D-B9AFF1686127}" srcOrd="2" destOrd="0" parTransId="{D7368839-94CC-934F-86C5-B9ADD42B7337}" sibTransId="{498E54B1-0213-1641-9899-0679DBF4341E}"/>
    <dgm:cxn modelId="{72A13544-3004-D24A-BC08-878E75F10CA4}" srcId="{8DC9E664-AA41-DA48-B7FF-04309A126CA1}" destId="{CC6CBDF9-92A0-1849-872E-5BC062934AD6}" srcOrd="4" destOrd="0" parTransId="{5B3501A9-6460-EB46-BE24-ADDF728D66AD}" sibTransId="{9B2C6BD3-813B-5D41-9843-3B0CEA3DB192}"/>
    <dgm:cxn modelId="{ABDFCD7B-A159-C444-8116-AB7B342BE42C}" type="presOf" srcId="{623BE3DF-6C11-7245-A5A8-AD9080F8148D}" destId="{323AEB62-1346-5147-B517-030E115A52F2}" srcOrd="0" destOrd="0" presId="urn:microsoft.com/office/officeart/2008/layout/VerticalCurvedList"/>
    <dgm:cxn modelId="{F2857690-0B42-8F48-9B13-771299EA5056}" type="presOf" srcId="{86A75E15-AED1-154D-B33C-9B10F98C4267}" destId="{25FE9B07-A7D7-7443-B390-542714A064F6}" srcOrd="0" destOrd="0" presId="urn:microsoft.com/office/officeart/2008/layout/VerticalCurvedList"/>
    <dgm:cxn modelId="{CBC47D9E-E9A9-D244-8180-DAB8098D1E4B}" srcId="{8DC9E664-AA41-DA48-B7FF-04309A126CA1}" destId="{4A785C69-8B53-F64E-A1F9-45D0B0C879DE}" srcOrd="3" destOrd="0" parTransId="{2FA69560-4681-2740-97F0-EE4B626D19C1}" sibTransId="{905F9D4B-3B95-C440-ACAD-C904EEFF7074}"/>
    <dgm:cxn modelId="{5E2757AC-00A3-B749-8FD9-7B76EF43C8F4}" type="presOf" srcId="{F8340C18-DC54-984F-AF7A-1B4A1BF00BE6}" destId="{5DDF4B95-E006-7A48-B32B-9E7FF6CFD37A}" srcOrd="0" destOrd="0" presId="urn:microsoft.com/office/officeart/2008/layout/VerticalCurvedList"/>
    <dgm:cxn modelId="{8D9B45C6-3D9E-1447-9361-235FE192F5BB}" type="presOf" srcId="{40CBFAEB-CDBB-C941-B41D-B9AFF1686127}" destId="{1B1BFF5C-9E49-8041-A066-54566BB8C214}" srcOrd="0" destOrd="0" presId="urn:microsoft.com/office/officeart/2008/layout/VerticalCurvedList"/>
    <dgm:cxn modelId="{E9FB9DCD-A50F-1747-A196-B93C20B601E7}" type="presOf" srcId="{4A785C69-8B53-F64E-A1F9-45D0B0C879DE}" destId="{0710EBD1-3F30-5045-B935-AAA14E576434}" srcOrd="0" destOrd="0" presId="urn:microsoft.com/office/officeart/2008/layout/VerticalCurvedList"/>
    <dgm:cxn modelId="{C4194FD1-7427-1F49-B928-944AC76BE423}" type="presOf" srcId="{1BA3CBDB-2E05-8A49-A2C0-7CB1D1083264}" destId="{06E2317B-139C-E848-AF90-4BB880405D02}" srcOrd="0" destOrd="0" presId="urn:microsoft.com/office/officeart/2008/layout/VerticalCurvedList"/>
    <dgm:cxn modelId="{3B95AD3A-2685-E940-8A6E-1AB271545504}" type="presParOf" srcId="{FD858D17-CFEA-A044-849B-0F18986277EE}" destId="{964964FB-7E66-9447-80CB-E605D995A2DE}" srcOrd="0" destOrd="0" presId="urn:microsoft.com/office/officeart/2008/layout/VerticalCurvedList"/>
    <dgm:cxn modelId="{3084850C-ECB6-B34B-8CBD-CA06D3ABB09A}" type="presParOf" srcId="{964964FB-7E66-9447-80CB-E605D995A2DE}" destId="{552C8CCB-D611-6445-B846-37E96BAAEAAE}" srcOrd="0" destOrd="0" presId="urn:microsoft.com/office/officeart/2008/layout/VerticalCurvedList"/>
    <dgm:cxn modelId="{F26F2933-AEB1-7B44-B0C8-2DFAE10413D3}" type="presParOf" srcId="{552C8CCB-D611-6445-B846-37E96BAAEAAE}" destId="{2AA55227-FF72-D14A-AAD3-4D63962676AA}" srcOrd="0" destOrd="0" presId="urn:microsoft.com/office/officeart/2008/layout/VerticalCurvedList"/>
    <dgm:cxn modelId="{E4C5A60A-A859-C641-B6E5-424F77BB0EE5}" type="presParOf" srcId="{552C8CCB-D611-6445-B846-37E96BAAEAAE}" destId="{323AEB62-1346-5147-B517-030E115A52F2}" srcOrd="1" destOrd="0" presId="urn:microsoft.com/office/officeart/2008/layout/VerticalCurvedList"/>
    <dgm:cxn modelId="{10E078F5-F4BD-4640-896B-DBC75881CFAF}" type="presParOf" srcId="{552C8CCB-D611-6445-B846-37E96BAAEAAE}" destId="{B0FBCEB6-1143-CA4B-83DA-7C7DE4AB138C}" srcOrd="2" destOrd="0" presId="urn:microsoft.com/office/officeart/2008/layout/VerticalCurvedList"/>
    <dgm:cxn modelId="{0CD733D4-11E5-024C-ABDA-778C0BFB75F2}" type="presParOf" srcId="{552C8CCB-D611-6445-B846-37E96BAAEAAE}" destId="{1E231FF0-659F-D848-9E38-91FECB16F1A9}" srcOrd="3" destOrd="0" presId="urn:microsoft.com/office/officeart/2008/layout/VerticalCurvedList"/>
    <dgm:cxn modelId="{FB8A0F5A-2542-554F-B1DB-E404AB27E359}" type="presParOf" srcId="{964964FB-7E66-9447-80CB-E605D995A2DE}" destId="{06E2317B-139C-E848-AF90-4BB880405D02}" srcOrd="1" destOrd="0" presId="urn:microsoft.com/office/officeart/2008/layout/VerticalCurvedList"/>
    <dgm:cxn modelId="{04DB377C-4E93-6F43-B782-121A6F583EA0}" type="presParOf" srcId="{964964FB-7E66-9447-80CB-E605D995A2DE}" destId="{E93ADF12-6DBA-A84F-97F5-F743FD1BD787}" srcOrd="2" destOrd="0" presId="urn:microsoft.com/office/officeart/2008/layout/VerticalCurvedList"/>
    <dgm:cxn modelId="{D6F8CE5F-8526-7440-8C93-1F7D1C233F6B}" type="presParOf" srcId="{E93ADF12-6DBA-A84F-97F5-F743FD1BD787}" destId="{746ACFDE-9544-664A-AFEF-8C68178E9829}" srcOrd="0" destOrd="0" presId="urn:microsoft.com/office/officeart/2008/layout/VerticalCurvedList"/>
    <dgm:cxn modelId="{76CD7E7E-E53A-D540-801E-C07FABDB97B1}" type="presParOf" srcId="{964964FB-7E66-9447-80CB-E605D995A2DE}" destId="{5DDF4B95-E006-7A48-B32B-9E7FF6CFD37A}" srcOrd="3" destOrd="0" presId="urn:microsoft.com/office/officeart/2008/layout/VerticalCurvedList"/>
    <dgm:cxn modelId="{C925C075-9A92-5740-B606-23FC1E7122C3}" type="presParOf" srcId="{964964FB-7E66-9447-80CB-E605D995A2DE}" destId="{E30BDBE6-65B3-934E-9754-79281535A1BE}" srcOrd="4" destOrd="0" presId="urn:microsoft.com/office/officeart/2008/layout/VerticalCurvedList"/>
    <dgm:cxn modelId="{305A634C-E4DC-8441-953F-2391F3F7D476}" type="presParOf" srcId="{E30BDBE6-65B3-934E-9754-79281535A1BE}" destId="{531A5080-FBA2-5843-9C07-B1EC2EB92C11}" srcOrd="0" destOrd="0" presId="urn:microsoft.com/office/officeart/2008/layout/VerticalCurvedList"/>
    <dgm:cxn modelId="{C043F2F5-B441-5D47-A417-E9F9EB323AFC}" type="presParOf" srcId="{964964FB-7E66-9447-80CB-E605D995A2DE}" destId="{1B1BFF5C-9E49-8041-A066-54566BB8C214}" srcOrd="5" destOrd="0" presId="urn:microsoft.com/office/officeart/2008/layout/VerticalCurvedList"/>
    <dgm:cxn modelId="{B50B11C7-7C65-D147-8C07-7A6B88219F13}" type="presParOf" srcId="{964964FB-7E66-9447-80CB-E605D995A2DE}" destId="{37D9A8D1-E0F0-8141-AAA5-036BFCEDE7FE}" srcOrd="6" destOrd="0" presId="urn:microsoft.com/office/officeart/2008/layout/VerticalCurvedList"/>
    <dgm:cxn modelId="{D5CE4EE8-EFDD-8343-9C96-9FAF6A88C83B}" type="presParOf" srcId="{37D9A8D1-E0F0-8141-AAA5-036BFCEDE7FE}" destId="{9F91013A-8F69-3D45-A9EC-AA769E20BCF8}" srcOrd="0" destOrd="0" presId="urn:microsoft.com/office/officeart/2008/layout/VerticalCurvedList"/>
    <dgm:cxn modelId="{33F83612-C177-B746-83A2-9CBA7ADFFA0B}" type="presParOf" srcId="{964964FB-7E66-9447-80CB-E605D995A2DE}" destId="{0710EBD1-3F30-5045-B935-AAA14E576434}" srcOrd="7" destOrd="0" presId="urn:microsoft.com/office/officeart/2008/layout/VerticalCurvedList"/>
    <dgm:cxn modelId="{E49A1062-82D6-B740-B497-0F5EF215EFC3}" type="presParOf" srcId="{964964FB-7E66-9447-80CB-E605D995A2DE}" destId="{83715B5F-C9AF-3548-8788-2FDD32291006}" srcOrd="8" destOrd="0" presId="urn:microsoft.com/office/officeart/2008/layout/VerticalCurvedList"/>
    <dgm:cxn modelId="{F4DE1906-6B61-5243-9FA5-65086A9F5D94}" type="presParOf" srcId="{83715B5F-C9AF-3548-8788-2FDD32291006}" destId="{13C9BC64-8767-1843-A5B7-EABA5EAF2C2E}" srcOrd="0" destOrd="0" presId="urn:microsoft.com/office/officeart/2008/layout/VerticalCurvedList"/>
    <dgm:cxn modelId="{DF8F15E8-0962-5C40-88A8-5FB93139BC3C}" type="presParOf" srcId="{964964FB-7E66-9447-80CB-E605D995A2DE}" destId="{45389BA7-D6E5-1E45-995D-2D46977D2D69}" srcOrd="9" destOrd="0" presId="urn:microsoft.com/office/officeart/2008/layout/VerticalCurvedList"/>
    <dgm:cxn modelId="{AE02B155-303D-6D46-B042-C5F84FD97653}" type="presParOf" srcId="{964964FB-7E66-9447-80CB-E605D995A2DE}" destId="{E1EB4B42-D47B-5F43-87A4-5F1472AB7B6D}" srcOrd="10" destOrd="0" presId="urn:microsoft.com/office/officeart/2008/layout/VerticalCurvedList"/>
    <dgm:cxn modelId="{22156DCF-CCDF-DF4C-B68B-E85C77F8CAD5}" type="presParOf" srcId="{E1EB4B42-D47B-5F43-87A4-5F1472AB7B6D}" destId="{E2D111EE-E296-0D40-85CB-CC041E49DFDA}" srcOrd="0" destOrd="0" presId="urn:microsoft.com/office/officeart/2008/layout/VerticalCurvedList"/>
    <dgm:cxn modelId="{2762CD81-4972-D148-83D7-3D5F75AF10CF}" type="presParOf" srcId="{964964FB-7E66-9447-80CB-E605D995A2DE}" destId="{25FE9B07-A7D7-7443-B390-542714A064F6}" srcOrd="11" destOrd="0" presId="urn:microsoft.com/office/officeart/2008/layout/VerticalCurvedList"/>
    <dgm:cxn modelId="{9E69109F-DE0A-CD48-AD1A-D3F707212E8F}" type="presParOf" srcId="{964964FB-7E66-9447-80CB-E605D995A2DE}" destId="{8A0CD8B7-4B49-C64A-B43D-6B67ECD6D317}" srcOrd="12" destOrd="0" presId="urn:microsoft.com/office/officeart/2008/layout/VerticalCurvedList"/>
    <dgm:cxn modelId="{6C9B8498-BBB0-9948-B1CE-405251F3EA79}" type="presParOf" srcId="{8A0CD8B7-4B49-C64A-B43D-6B67ECD6D317}" destId="{7846175C-C983-604A-827D-DF52544E1D4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A916D-B1E1-4D40-86A8-4F920FC04283}">
      <dsp:nvSpPr>
        <dsp:cNvPr id="0" name=""/>
        <dsp:cNvSpPr/>
      </dsp:nvSpPr>
      <dsp:spPr>
        <a:xfrm>
          <a:off x="2328101" y="1022905"/>
          <a:ext cx="2770904" cy="2770904"/>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MX" sz="1800" kern="1200" dirty="0">
            <a:solidFill>
              <a:srgbClr val="00153E"/>
            </a:solidFill>
          </a:endParaRPr>
        </a:p>
        <a:p>
          <a:pPr marL="0" lvl="0" indent="0" algn="ctr" defTabSz="800100">
            <a:lnSpc>
              <a:spcPct val="90000"/>
            </a:lnSpc>
            <a:spcBef>
              <a:spcPct val="0"/>
            </a:spcBef>
            <a:spcAft>
              <a:spcPct val="35000"/>
            </a:spcAft>
            <a:buNone/>
          </a:pPr>
          <a:endParaRPr lang="es-MX" sz="1800" kern="1200" dirty="0">
            <a:solidFill>
              <a:srgbClr val="00153E"/>
            </a:solidFill>
          </a:endParaRPr>
        </a:p>
        <a:p>
          <a:pPr marL="0" lvl="0" indent="0" algn="ctr" defTabSz="800100">
            <a:lnSpc>
              <a:spcPct val="90000"/>
            </a:lnSpc>
            <a:spcBef>
              <a:spcPct val="0"/>
            </a:spcBef>
            <a:spcAft>
              <a:spcPct val="35000"/>
            </a:spcAft>
            <a:buNone/>
          </a:pPr>
          <a:endParaRPr lang="es-MX" sz="1800" kern="1200" dirty="0">
            <a:solidFill>
              <a:srgbClr val="00153E"/>
            </a:solidFill>
          </a:endParaRPr>
        </a:p>
        <a:p>
          <a:pPr marL="0" lvl="0" indent="0" algn="ctr" defTabSz="800100">
            <a:lnSpc>
              <a:spcPct val="90000"/>
            </a:lnSpc>
            <a:spcBef>
              <a:spcPct val="0"/>
            </a:spcBef>
            <a:spcAft>
              <a:spcPct val="35000"/>
            </a:spcAft>
            <a:buNone/>
          </a:pPr>
          <a:endParaRPr lang="es-MX" sz="1800" kern="1200" dirty="0">
            <a:solidFill>
              <a:srgbClr val="00153E"/>
            </a:solidFill>
          </a:endParaRPr>
        </a:p>
        <a:p>
          <a:pPr marL="0" lvl="0" indent="0" algn="ctr" defTabSz="800100">
            <a:lnSpc>
              <a:spcPct val="90000"/>
            </a:lnSpc>
            <a:spcBef>
              <a:spcPct val="0"/>
            </a:spcBef>
            <a:spcAft>
              <a:spcPct val="35000"/>
            </a:spcAft>
            <a:buNone/>
          </a:pPr>
          <a:r>
            <a:rPr lang="es-MX" sz="1800" kern="1200" dirty="0">
              <a:solidFill>
                <a:srgbClr val="00153E"/>
              </a:solidFill>
            </a:rPr>
            <a:t>Gabriel Boric Font</a:t>
          </a:r>
        </a:p>
        <a:p>
          <a:pPr marL="0" lvl="0" indent="0" algn="ctr" defTabSz="800100">
            <a:lnSpc>
              <a:spcPct val="90000"/>
            </a:lnSpc>
            <a:spcBef>
              <a:spcPct val="0"/>
            </a:spcBef>
            <a:spcAft>
              <a:spcPct val="35000"/>
            </a:spcAft>
            <a:buNone/>
          </a:pPr>
          <a:r>
            <a:rPr lang="es-MX" sz="1200" kern="1200" dirty="0">
              <a:solidFill>
                <a:srgbClr val="00153E"/>
              </a:solidFill>
            </a:rPr>
            <a:t>Marzo 2022-Marzo 2026</a:t>
          </a:r>
        </a:p>
      </dsp:txBody>
      <dsp:txXfrm>
        <a:off x="2733890" y="1428694"/>
        <a:ext cx="1959326" cy="1959326"/>
      </dsp:txXfrm>
    </dsp:sp>
    <dsp:sp modelId="{958A42F9-04B6-5048-92BA-86D0F70908C9}">
      <dsp:nvSpPr>
        <dsp:cNvPr id="0" name=""/>
        <dsp:cNvSpPr/>
      </dsp:nvSpPr>
      <dsp:spPr>
        <a:xfrm>
          <a:off x="3006896" y="494"/>
          <a:ext cx="1385452" cy="1385452"/>
        </a:xfrm>
        <a:prstGeom prst="ellipse">
          <a:avLst/>
        </a:prstGeom>
        <a:solidFill>
          <a:schemeClr val="accent1">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b="1" kern="1200" dirty="0">
              <a:solidFill>
                <a:srgbClr val="00153E"/>
              </a:solidFill>
            </a:rPr>
            <a:t>Elección Presidencial</a:t>
          </a:r>
        </a:p>
        <a:p>
          <a:pPr marL="0" lvl="0" indent="0" algn="ctr" defTabSz="444500">
            <a:lnSpc>
              <a:spcPct val="90000"/>
            </a:lnSpc>
            <a:spcBef>
              <a:spcPct val="0"/>
            </a:spcBef>
            <a:spcAft>
              <a:spcPct val="35000"/>
            </a:spcAft>
            <a:buNone/>
          </a:pPr>
          <a:r>
            <a:rPr lang="es-MX" sz="1000" kern="1200" dirty="0">
              <a:solidFill>
                <a:srgbClr val="00153E"/>
              </a:solidFill>
            </a:rPr>
            <a:t>16-nov-2025</a:t>
          </a:r>
        </a:p>
        <a:p>
          <a:pPr marL="0" lvl="0" indent="0" algn="ctr" defTabSz="444500">
            <a:lnSpc>
              <a:spcPct val="90000"/>
            </a:lnSpc>
            <a:spcBef>
              <a:spcPct val="0"/>
            </a:spcBef>
            <a:spcAft>
              <a:spcPct val="35000"/>
            </a:spcAft>
            <a:buNone/>
          </a:pPr>
          <a:r>
            <a:rPr lang="es-MX" sz="1000" kern="1200" dirty="0">
              <a:solidFill>
                <a:srgbClr val="00153E"/>
              </a:solidFill>
            </a:rPr>
            <a:t>14-dic-2025</a:t>
          </a:r>
        </a:p>
      </dsp:txBody>
      <dsp:txXfrm>
        <a:off x="3209791" y="203389"/>
        <a:ext cx="979662" cy="979662"/>
      </dsp:txXfrm>
    </dsp:sp>
    <dsp:sp modelId="{15F1EE88-BFF7-404C-9107-580D17EDFC93}">
      <dsp:nvSpPr>
        <dsp:cNvPr id="0" name=""/>
        <dsp:cNvSpPr/>
      </dsp:nvSpPr>
      <dsp:spPr>
        <a:xfrm>
          <a:off x="4282867" y="529019"/>
          <a:ext cx="1385452" cy="1385452"/>
        </a:xfrm>
        <a:prstGeom prst="ellipse">
          <a:avLst/>
        </a:prstGeom>
        <a:solidFill>
          <a:schemeClr val="accent1">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b="1" kern="1200" dirty="0">
              <a:solidFill>
                <a:srgbClr val="00153E"/>
              </a:solidFill>
            </a:rPr>
            <a:t>Reforma de Pensiones</a:t>
          </a:r>
        </a:p>
        <a:p>
          <a:pPr marL="0" lvl="0" indent="0" algn="ctr" defTabSz="444500">
            <a:lnSpc>
              <a:spcPct val="90000"/>
            </a:lnSpc>
            <a:spcBef>
              <a:spcPct val="0"/>
            </a:spcBef>
            <a:spcAft>
              <a:spcPct val="35000"/>
            </a:spcAft>
            <a:buNone/>
          </a:pPr>
          <a:r>
            <a:rPr lang="es-MX" sz="1000" kern="1200" dirty="0">
              <a:solidFill>
                <a:srgbClr val="00153E"/>
              </a:solidFill>
            </a:rPr>
            <a:t>Aumento de las cotizaciones</a:t>
          </a:r>
        </a:p>
      </dsp:txBody>
      <dsp:txXfrm>
        <a:off x="4485762" y="731914"/>
        <a:ext cx="979662" cy="979662"/>
      </dsp:txXfrm>
    </dsp:sp>
    <dsp:sp modelId="{401D4EC7-3FFF-5046-8849-DF586A22A5F9}">
      <dsp:nvSpPr>
        <dsp:cNvPr id="0" name=""/>
        <dsp:cNvSpPr/>
      </dsp:nvSpPr>
      <dsp:spPr>
        <a:xfrm>
          <a:off x="4808414" y="1793557"/>
          <a:ext cx="1385452" cy="1385452"/>
        </a:xfrm>
        <a:prstGeom prst="ellipse">
          <a:avLst/>
        </a:prstGeom>
        <a:solidFill>
          <a:schemeClr val="accent1">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b="1" kern="1200" dirty="0">
              <a:solidFill>
                <a:srgbClr val="00153E"/>
              </a:solidFill>
            </a:rPr>
            <a:t>Incertidumbre económica</a:t>
          </a:r>
        </a:p>
        <a:p>
          <a:pPr marL="0" lvl="0" indent="0" algn="ctr" defTabSz="444500">
            <a:lnSpc>
              <a:spcPct val="90000"/>
            </a:lnSpc>
            <a:spcBef>
              <a:spcPct val="0"/>
            </a:spcBef>
            <a:spcAft>
              <a:spcPct val="35000"/>
            </a:spcAft>
            <a:buNone/>
          </a:pPr>
          <a:r>
            <a:rPr lang="es-MX" sz="1000" kern="1200" dirty="0">
              <a:solidFill>
                <a:srgbClr val="00153E"/>
              </a:solidFill>
            </a:rPr>
            <a:t>Crecmiento PIB 2,1% anual</a:t>
          </a:r>
        </a:p>
      </dsp:txBody>
      <dsp:txXfrm>
        <a:off x="5011309" y="1996452"/>
        <a:ext cx="979662" cy="979662"/>
      </dsp:txXfrm>
    </dsp:sp>
    <dsp:sp modelId="{16DAF97A-FA10-3442-AFF3-63E3F72C8B94}">
      <dsp:nvSpPr>
        <dsp:cNvPr id="0" name=""/>
        <dsp:cNvSpPr/>
      </dsp:nvSpPr>
      <dsp:spPr>
        <a:xfrm>
          <a:off x="4282867" y="3080961"/>
          <a:ext cx="1385452" cy="1385452"/>
        </a:xfrm>
        <a:prstGeom prst="ellipse">
          <a:avLst/>
        </a:prstGeom>
        <a:solidFill>
          <a:schemeClr val="accent1">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b="1" kern="1200" dirty="0">
              <a:solidFill>
                <a:srgbClr val="00153E"/>
              </a:solidFill>
            </a:rPr>
            <a:t>Incertidumbre Global</a:t>
          </a:r>
        </a:p>
        <a:p>
          <a:pPr marL="0" lvl="0" indent="0" algn="ctr" defTabSz="444500">
            <a:lnSpc>
              <a:spcPct val="90000"/>
            </a:lnSpc>
            <a:spcBef>
              <a:spcPct val="0"/>
            </a:spcBef>
            <a:spcAft>
              <a:spcPct val="35000"/>
            </a:spcAft>
            <a:buNone/>
          </a:pPr>
          <a:r>
            <a:rPr lang="es-MX" sz="1000" kern="1200" dirty="0">
              <a:solidFill>
                <a:srgbClr val="00153E"/>
              </a:solidFill>
            </a:rPr>
            <a:t>Economía influenciada por factores globales</a:t>
          </a:r>
        </a:p>
      </dsp:txBody>
      <dsp:txXfrm>
        <a:off x="4485762" y="3283856"/>
        <a:ext cx="979662" cy="979662"/>
      </dsp:txXfrm>
    </dsp:sp>
    <dsp:sp modelId="{12CE4AB4-CF5F-B24F-B799-651DD97BCF6F}">
      <dsp:nvSpPr>
        <dsp:cNvPr id="0" name=""/>
        <dsp:cNvSpPr/>
      </dsp:nvSpPr>
      <dsp:spPr>
        <a:xfrm>
          <a:off x="2996332" y="3609980"/>
          <a:ext cx="1385452" cy="1385452"/>
        </a:xfrm>
        <a:prstGeom prst="ellipse">
          <a:avLst/>
        </a:prstGeom>
        <a:solidFill>
          <a:schemeClr val="accent1">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b="1" kern="1200" dirty="0">
              <a:solidFill>
                <a:srgbClr val="00153E"/>
              </a:solidFill>
            </a:rPr>
            <a:t>Reforma Política</a:t>
          </a:r>
        </a:p>
        <a:p>
          <a:pPr marL="0" lvl="0" indent="0" algn="ctr" defTabSz="444500">
            <a:lnSpc>
              <a:spcPct val="90000"/>
            </a:lnSpc>
            <a:spcBef>
              <a:spcPct val="0"/>
            </a:spcBef>
            <a:spcAft>
              <a:spcPct val="35000"/>
            </a:spcAft>
            <a:buNone/>
          </a:pPr>
          <a:r>
            <a:rPr lang="es-MX" sz="1000" b="0" kern="1200" dirty="0">
              <a:solidFill>
                <a:srgbClr val="00153E"/>
              </a:solidFill>
            </a:rPr>
            <a:t>% mínimo para Partidos Políticos</a:t>
          </a:r>
        </a:p>
      </dsp:txBody>
      <dsp:txXfrm>
        <a:off x="3199227" y="3812875"/>
        <a:ext cx="979662" cy="979662"/>
      </dsp:txXfrm>
    </dsp:sp>
    <dsp:sp modelId="{1620DAED-849F-D74D-85F2-3FC459330234}">
      <dsp:nvSpPr>
        <dsp:cNvPr id="0" name=""/>
        <dsp:cNvSpPr/>
      </dsp:nvSpPr>
      <dsp:spPr>
        <a:xfrm>
          <a:off x="1730925" y="3080961"/>
          <a:ext cx="1385452" cy="1385452"/>
        </a:xfrm>
        <a:prstGeom prst="ellipse">
          <a:avLst/>
        </a:prstGeom>
        <a:solidFill>
          <a:schemeClr val="accent1">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b="1" kern="1200" dirty="0">
              <a:solidFill>
                <a:srgbClr val="00153E"/>
              </a:solidFill>
            </a:rPr>
            <a:t>Inseguridad Ciudadana</a:t>
          </a:r>
        </a:p>
        <a:p>
          <a:pPr marL="0" lvl="0" indent="0" algn="ctr" defTabSz="444500">
            <a:lnSpc>
              <a:spcPct val="90000"/>
            </a:lnSpc>
            <a:spcBef>
              <a:spcPct val="0"/>
            </a:spcBef>
            <a:spcAft>
              <a:spcPct val="35000"/>
            </a:spcAft>
            <a:buNone/>
          </a:pPr>
          <a:r>
            <a:rPr lang="es-MX" sz="1000" b="0" kern="1200" dirty="0">
              <a:solidFill>
                <a:srgbClr val="00153E"/>
              </a:solidFill>
            </a:rPr>
            <a:t>Aumento de los delitos</a:t>
          </a:r>
        </a:p>
      </dsp:txBody>
      <dsp:txXfrm>
        <a:off x="1933820" y="3283856"/>
        <a:ext cx="979662" cy="979662"/>
      </dsp:txXfrm>
    </dsp:sp>
    <dsp:sp modelId="{27467BED-E599-1F46-8952-97D6C772C65B}">
      <dsp:nvSpPr>
        <dsp:cNvPr id="0" name=""/>
        <dsp:cNvSpPr/>
      </dsp:nvSpPr>
      <dsp:spPr>
        <a:xfrm>
          <a:off x="1202400" y="1804990"/>
          <a:ext cx="1385452" cy="1385452"/>
        </a:xfrm>
        <a:prstGeom prst="ellipse">
          <a:avLst/>
        </a:prstGeom>
        <a:solidFill>
          <a:schemeClr val="accent1">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b="1" kern="1200" dirty="0">
              <a:solidFill>
                <a:srgbClr val="00153E"/>
              </a:solidFill>
            </a:rPr>
            <a:t>Ley Fonasa</a:t>
          </a:r>
        </a:p>
        <a:p>
          <a:pPr marL="0" lvl="0" indent="0" algn="ctr" defTabSz="444500">
            <a:lnSpc>
              <a:spcPct val="90000"/>
            </a:lnSpc>
            <a:spcBef>
              <a:spcPct val="0"/>
            </a:spcBef>
            <a:spcAft>
              <a:spcPct val="35000"/>
            </a:spcAft>
            <a:buNone/>
          </a:pPr>
          <a:r>
            <a:rPr lang="es-MX" sz="1000" b="0" kern="1200" dirty="0">
              <a:solidFill>
                <a:srgbClr val="00153E"/>
              </a:solidFill>
            </a:rPr>
            <a:t>Reforma de Salud futura</a:t>
          </a:r>
        </a:p>
      </dsp:txBody>
      <dsp:txXfrm>
        <a:off x="1405295" y="2007885"/>
        <a:ext cx="979662" cy="979662"/>
      </dsp:txXfrm>
    </dsp:sp>
    <dsp:sp modelId="{CC6EAB7A-D777-E14C-9ACA-54E158109E2A}">
      <dsp:nvSpPr>
        <dsp:cNvPr id="0" name=""/>
        <dsp:cNvSpPr/>
      </dsp:nvSpPr>
      <dsp:spPr>
        <a:xfrm>
          <a:off x="1730925" y="529019"/>
          <a:ext cx="1385452" cy="1385452"/>
        </a:xfrm>
        <a:prstGeom prst="ellipse">
          <a:avLst/>
        </a:prstGeom>
        <a:solidFill>
          <a:schemeClr val="accent1">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b="1" kern="1200" dirty="0">
              <a:solidFill>
                <a:srgbClr val="00153E"/>
              </a:solidFill>
            </a:rPr>
            <a:t>Ley Laboral</a:t>
          </a:r>
        </a:p>
        <a:p>
          <a:pPr marL="0" lvl="0" indent="0" algn="ctr" defTabSz="444500">
            <a:lnSpc>
              <a:spcPct val="90000"/>
            </a:lnSpc>
            <a:spcBef>
              <a:spcPct val="0"/>
            </a:spcBef>
            <a:spcAft>
              <a:spcPct val="35000"/>
            </a:spcAft>
            <a:buNone/>
          </a:pPr>
          <a:r>
            <a:rPr lang="es-MX" sz="1000" b="0" kern="1200" dirty="0">
              <a:solidFill>
                <a:srgbClr val="00153E"/>
              </a:solidFill>
            </a:rPr>
            <a:t>40 horas</a:t>
          </a:r>
        </a:p>
      </dsp:txBody>
      <dsp:txXfrm>
        <a:off x="1933820" y="731914"/>
        <a:ext cx="979662" cy="979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AEB62-1346-5147-B517-030E115A52F2}">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E2317B-139C-E848-AF90-4BB880405D02}">
      <dsp:nvSpPr>
        <dsp:cNvPr id="0" name=""/>
        <dsp:cNvSpPr/>
      </dsp:nvSpPr>
      <dsp:spPr>
        <a:xfrm>
          <a:off x="434398" y="285347"/>
          <a:ext cx="7617019" cy="570477"/>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27940" rIns="27940" bIns="27940" numCol="1" spcCol="1270" anchor="ctr" anchorCtr="0">
          <a:noAutofit/>
        </a:bodyPr>
        <a:lstStyle/>
        <a:p>
          <a:pPr marL="0" lvl="0" indent="0" algn="l" defTabSz="488950">
            <a:lnSpc>
              <a:spcPct val="90000"/>
            </a:lnSpc>
            <a:spcBef>
              <a:spcPct val="0"/>
            </a:spcBef>
            <a:spcAft>
              <a:spcPct val="35000"/>
            </a:spcAft>
            <a:buNone/>
          </a:pPr>
          <a:r>
            <a:rPr lang="es-MX" sz="1100" b="1" kern="1200" dirty="0">
              <a:solidFill>
                <a:schemeClr val="bg1"/>
              </a:solidFill>
              <a:latin typeface="Helvetica" pitchFamily="2" charset="0"/>
            </a:rPr>
            <a:t>Calidad de los medicamentos</a:t>
          </a:r>
        </a:p>
        <a:p>
          <a:pPr marL="0" lvl="0" indent="0" algn="l" defTabSz="488950">
            <a:lnSpc>
              <a:spcPct val="90000"/>
            </a:lnSpc>
            <a:spcBef>
              <a:spcPct val="0"/>
            </a:spcBef>
            <a:spcAft>
              <a:spcPct val="35000"/>
            </a:spcAft>
            <a:buNone/>
          </a:pPr>
          <a:r>
            <a:rPr kumimoji="0" lang="es-CL" altLang="ko-KR" sz="1100" b="0" i="0" u="none" strike="noStrike" kern="1200" cap="none" spc="0" normalizeH="0" baseline="0" noProof="0" dirty="0">
              <a:ln>
                <a:noFill/>
              </a:ln>
              <a:solidFill>
                <a:schemeClr val="bg1"/>
              </a:solidFill>
              <a:effectLst/>
              <a:uLnTx/>
              <a:uFillTx/>
              <a:latin typeface="Helvetica" pitchFamily="2" charset="0"/>
              <a:ea typeface="Arial Unicode MS"/>
            </a:rPr>
            <a:t>Importación de medicamentos de países con autoridades de baja vigilancia sanitaria</a:t>
          </a:r>
          <a:endParaRPr lang="es-MX" sz="1100" b="0" kern="1200" dirty="0">
            <a:solidFill>
              <a:schemeClr val="bg1"/>
            </a:solidFill>
            <a:latin typeface="Helvetica" pitchFamily="2" charset="0"/>
          </a:endParaRPr>
        </a:p>
      </dsp:txBody>
      <dsp:txXfrm>
        <a:off x="434398" y="285347"/>
        <a:ext cx="7617019" cy="570477"/>
      </dsp:txXfrm>
    </dsp:sp>
    <dsp:sp modelId="{746ACFDE-9544-664A-AFEF-8C68178E9829}">
      <dsp:nvSpPr>
        <dsp:cNvPr id="0" name=""/>
        <dsp:cNvSpPr/>
      </dsp:nvSpPr>
      <dsp:spPr>
        <a:xfrm>
          <a:off x="77849" y="214037"/>
          <a:ext cx="713096" cy="713096"/>
        </a:xfrm>
        <a:prstGeom prst="ellipse">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DF4B95-E006-7A48-B32B-9E7FF6CFD37A}">
      <dsp:nvSpPr>
        <dsp:cNvPr id="0" name=""/>
        <dsp:cNvSpPr/>
      </dsp:nvSpPr>
      <dsp:spPr>
        <a:xfrm>
          <a:off x="903654" y="1140954"/>
          <a:ext cx="7147763" cy="570477"/>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27940" rIns="27940" bIns="27940" numCol="1" spcCol="1270" anchor="ctr" anchorCtr="0">
          <a:noAutofit/>
        </a:bodyPr>
        <a:lstStyle/>
        <a:p>
          <a:pPr marL="0" lvl="0" indent="0" algn="l" defTabSz="488950">
            <a:lnSpc>
              <a:spcPct val="90000"/>
            </a:lnSpc>
            <a:spcBef>
              <a:spcPct val="0"/>
            </a:spcBef>
            <a:spcAft>
              <a:spcPct val="35000"/>
            </a:spcAft>
            <a:buClrTx/>
            <a:buSzTx/>
            <a:buFontTx/>
            <a:buNone/>
          </a:pPr>
          <a:r>
            <a:rPr kumimoji="0" lang="es-CL" altLang="ko-KR" sz="1100" b="1" i="0" u="none" strike="noStrike" kern="1200" cap="none" spc="0" normalizeH="0" baseline="0" noProof="0" dirty="0">
              <a:ln>
                <a:noFill/>
              </a:ln>
              <a:solidFill>
                <a:schemeClr val="bg1"/>
              </a:solidFill>
              <a:effectLst/>
              <a:uLnTx/>
              <a:uFillTx/>
              <a:latin typeface="Helvetica" pitchFamily="2" charset="0"/>
              <a:ea typeface="Arial Unicode MS"/>
            </a:rPr>
            <a:t>Compras públicas</a:t>
          </a:r>
        </a:p>
        <a:p>
          <a:pPr marL="0" lvl="0" indent="0" algn="l" defTabSz="488950">
            <a:lnSpc>
              <a:spcPct val="90000"/>
            </a:lnSpc>
            <a:spcBef>
              <a:spcPct val="0"/>
            </a:spcBef>
            <a:spcAft>
              <a:spcPct val="35000"/>
            </a:spcAft>
            <a:buClrTx/>
            <a:buSzTx/>
            <a:buFontTx/>
            <a:buNone/>
          </a:pPr>
          <a:r>
            <a:rPr kumimoji="0" lang="es-CL" altLang="ko-KR" sz="1100" b="0" i="0" u="none" strike="noStrike" kern="1200" cap="none" spc="0" normalizeH="0" baseline="0" noProof="0" dirty="0">
              <a:ln>
                <a:noFill/>
              </a:ln>
              <a:solidFill>
                <a:schemeClr val="bg1"/>
              </a:solidFill>
              <a:effectLst/>
              <a:uLnTx/>
              <a:uFillTx/>
              <a:latin typeface="Helvetica" pitchFamily="2" charset="0"/>
              <a:ea typeface="Arial Unicode MS"/>
            </a:rPr>
            <a:t>Rol de la Cenabast: importaciones de medicamentos sin registro, registro propio de medicamentos, Bases de licitación que afectan libre competencia, Ley Cenabast para abastecer farmacias privadas</a:t>
          </a:r>
          <a:endParaRPr lang="es-MX" sz="1100" b="0" kern="1200" dirty="0">
            <a:solidFill>
              <a:schemeClr val="bg1"/>
            </a:solidFill>
            <a:latin typeface="Helvetica" pitchFamily="2" charset="0"/>
          </a:endParaRPr>
        </a:p>
      </dsp:txBody>
      <dsp:txXfrm>
        <a:off x="903654" y="1140954"/>
        <a:ext cx="7147763" cy="570477"/>
      </dsp:txXfrm>
    </dsp:sp>
    <dsp:sp modelId="{531A5080-FBA2-5843-9C07-B1EC2EB92C11}">
      <dsp:nvSpPr>
        <dsp:cNvPr id="0" name=""/>
        <dsp:cNvSpPr/>
      </dsp:nvSpPr>
      <dsp:spPr>
        <a:xfrm>
          <a:off x="482107" y="1080533"/>
          <a:ext cx="713096" cy="713096"/>
        </a:xfrm>
        <a:prstGeom prst="ellipse">
          <a:avLst/>
        </a:prstGeom>
        <a:solidFill>
          <a:srgbClr val="FF993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1BFF5C-9E49-8041-A066-54566BB8C214}">
      <dsp:nvSpPr>
        <dsp:cNvPr id="0" name=""/>
        <dsp:cNvSpPr/>
      </dsp:nvSpPr>
      <dsp:spPr>
        <a:xfrm>
          <a:off x="1118233" y="1996562"/>
          <a:ext cx="6933183" cy="570477"/>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27940" rIns="27940" bIns="27940" numCol="1" spcCol="1270" anchor="ctr" anchorCtr="0">
          <a:noAutofit/>
        </a:bodyPr>
        <a:lstStyle/>
        <a:p>
          <a:pPr marL="0" lvl="0" indent="0" algn="l" defTabSz="488950">
            <a:lnSpc>
              <a:spcPct val="90000"/>
            </a:lnSpc>
            <a:spcBef>
              <a:spcPct val="0"/>
            </a:spcBef>
            <a:spcAft>
              <a:spcPct val="35000"/>
            </a:spcAft>
            <a:buNone/>
          </a:pPr>
          <a:r>
            <a:rPr lang="es-MX" sz="1100" b="1" kern="1200" dirty="0">
              <a:latin typeface="Helvetica" pitchFamily="2" charset="0"/>
            </a:rPr>
            <a:t>Ley de Fármacos II</a:t>
          </a:r>
        </a:p>
        <a:p>
          <a:pPr marL="0" lvl="0" indent="0" algn="l" defTabSz="488950">
            <a:lnSpc>
              <a:spcPct val="90000"/>
            </a:lnSpc>
            <a:spcBef>
              <a:spcPct val="0"/>
            </a:spcBef>
            <a:spcAft>
              <a:spcPct val="35000"/>
            </a:spcAft>
            <a:buNone/>
          </a:pPr>
          <a:r>
            <a:rPr lang="es-MX" sz="1100" b="0" kern="1200" dirty="0">
              <a:latin typeface="Helvetica" pitchFamily="2" charset="0"/>
            </a:rPr>
            <a:t>Falta de transparencia en su tramitación</a:t>
          </a:r>
        </a:p>
      </dsp:txBody>
      <dsp:txXfrm>
        <a:off x="1118233" y="1996562"/>
        <a:ext cx="6933183" cy="570477"/>
      </dsp:txXfrm>
    </dsp:sp>
    <dsp:sp modelId="{9F91013A-8F69-3D45-A9EC-AA769E20BCF8}">
      <dsp:nvSpPr>
        <dsp:cNvPr id="0" name=""/>
        <dsp:cNvSpPr/>
      </dsp:nvSpPr>
      <dsp:spPr>
        <a:xfrm>
          <a:off x="761685" y="1925252"/>
          <a:ext cx="713096" cy="713096"/>
        </a:xfrm>
        <a:prstGeom prst="ellipse">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10EBD1-3F30-5045-B935-AAA14E576434}">
      <dsp:nvSpPr>
        <dsp:cNvPr id="0" name=""/>
        <dsp:cNvSpPr/>
      </dsp:nvSpPr>
      <dsp:spPr>
        <a:xfrm>
          <a:off x="1118233" y="2851627"/>
          <a:ext cx="6933183" cy="570477"/>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27940" rIns="27940" bIns="27940" numCol="1" spcCol="1270" anchor="ctr" anchorCtr="0">
          <a:noAutofit/>
        </a:bodyPr>
        <a:lstStyle/>
        <a:p>
          <a:pPr marL="0" lvl="0" indent="0" algn="l" defTabSz="488950">
            <a:lnSpc>
              <a:spcPct val="90000"/>
            </a:lnSpc>
            <a:spcBef>
              <a:spcPct val="0"/>
            </a:spcBef>
            <a:spcAft>
              <a:spcPct val="35000"/>
            </a:spcAft>
            <a:buNone/>
          </a:pPr>
          <a:r>
            <a:rPr lang="es-MX" sz="1100" b="1" kern="1200" dirty="0">
              <a:solidFill>
                <a:schemeClr val="bg1"/>
              </a:solidFill>
              <a:latin typeface="Helvetica" pitchFamily="2" charset="0"/>
            </a:rPr>
            <a:t>Instituto de Salud Pública</a:t>
          </a:r>
        </a:p>
        <a:p>
          <a:pPr marL="0" lvl="0" indent="0" algn="l" defTabSz="488950">
            <a:lnSpc>
              <a:spcPct val="90000"/>
            </a:lnSpc>
            <a:spcBef>
              <a:spcPct val="0"/>
            </a:spcBef>
            <a:spcAft>
              <a:spcPct val="35000"/>
            </a:spcAft>
            <a:buNone/>
          </a:pPr>
          <a:r>
            <a:rPr kumimoji="0" lang="es-CL" altLang="ko-KR" sz="1100" b="0" i="0" u="none" strike="noStrike" kern="1200" cap="none" spc="0" normalizeH="0" baseline="0" noProof="0" dirty="0">
              <a:ln>
                <a:noFill/>
              </a:ln>
              <a:solidFill>
                <a:schemeClr val="bg1"/>
              </a:solidFill>
              <a:effectLst/>
              <a:uLnTx/>
              <a:uFillTx/>
              <a:latin typeface="Helvetica" pitchFamily="2" charset="0"/>
              <a:ea typeface="Arial Unicode MS"/>
            </a:rPr>
            <a:t>Autoridad sanitaria de alta vigilancia; Retrasos en tiempos de tramitación; Mejorar gestión; Autonomía</a:t>
          </a:r>
          <a:endParaRPr lang="es-MX" sz="1100" b="0" kern="1200" dirty="0">
            <a:solidFill>
              <a:schemeClr val="bg1"/>
            </a:solidFill>
            <a:latin typeface="Helvetica" pitchFamily="2" charset="0"/>
          </a:endParaRPr>
        </a:p>
      </dsp:txBody>
      <dsp:txXfrm>
        <a:off x="1118233" y="2851627"/>
        <a:ext cx="6933183" cy="570477"/>
      </dsp:txXfrm>
    </dsp:sp>
    <dsp:sp modelId="{13C9BC64-8767-1843-A5B7-EABA5EAF2C2E}">
      <dsp:nvSpPr>
        <dsp:cNvPr id="0" name=""/>
        <dsp:cNvSpPr/>
      </dsp:nvSpPr>
      <dsp:spPr>
        <a:xfrm>
          <a:off x="761685" y="2780318"/>
          <a:ext cx="713096" cy="713096"/>
        </a:xfrm>
        <a:prstGeom prst="ellipse">
          <a:avLst/>
        </a:prstGeom>
        <a:solidFill>
          <a:schemeClr val="accent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389BA7-D6E5-1E45-995D-2D46977D2D69}">
      <dsp:nvSpPr>
        <dsp:cNvPr id="0" name=""/>
        <dsp:cNvSpPr/>
      </dsp:nvSpPr>
      <dsp:spPr>
        <a:xfrm>
          <a:off x="903654" y="3707235"/>
          <a:ext cx="7147763" cy="570477"/>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27940" rIns="27940" bIns="27940" numCol="1" spcCol="1270" anchor="ctr" anchorCtr="0">
          <a:noAutofit/>
        </a:bodyPr>
        <a:lstStyle/>
        <a:p>
          <a:pPr marL="0" lvl="0" indent="0" algn="l" defTabSz="488950">
            <a:lnSpc>
              <a:spcPct val="90000"/>
            </a:lnSpc>
            <a:spcBef>
              <a:spcPct val="0"/>
            </a:spcBef>
            <a:spcAft>
              <a:spcPct val="35000"/>
            </a:spcAft>
            <a:buNone/>
          </a:pPr>
          <a:r>
            <a:rPr lang="es-MX" sz="1100" b="1" kern="1200" dirty="0">
              <a:latin typeface="Helvetica" pitchFamily="2" charset="0"/>
            </a:rPr>
            <a:t>Concentración del mercado</a:t>
          </a:r>
        </a:p>
        <a:p>
          <a:pPr marL="0" lvl="0" indent="0" algn="l" defTabSz="488950">
            <a:lnSpc>
              <a:spcPct val="90000"/>
            </a:lnSpc>
            <a:spcBef>
              <a:spcPct val="0"/>
            </a:spcBef>
            <a:spcAft>
              <a:spcPct val="35000"/>
            </a:spcAft>
            <a:buNone/>
          </a:pPr>
          <a:r>
            <a:rPr lang="es-MX" sz="1100" b="0" kern="1200" dirty="0">
              <a:latin typeface="Helvetica" pitchFamily="2" charset="0"/>
            </a:rPr>
            <a:t>Presencia de grandes cadenas de farmacias. Aproximación regional de compras centralizadas</a:t>
          </a:r>
        </a:p>
      </dsp:txBody>
      <dsp:txXfrm>
        <a:off x="903654" y="3707235"/>
        <a:ext cx="7147763" cy="570477"/>
      </dsp:txXfrm>
    </dsp:sp>
    <dsp:sp modelId="{E2D111EE-E296-0D40-85CB-CC041E49DFDA}">
      <dsp:nvSpPr>
        <dsp:cNvPr id="0" name=""/>
        <dsp:cNvSpPr/>
      </dsp:nvSpPr>
      <dsp:spPr>
        <a:xfrm>
          <a:off x="547106" y="3635925"/>
          <a:ext cx="713096" cy="713096"/>
        </a:xfrm>
        <a:prstGeom prst="ellipse">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FE9B07-A7D7-7443-B390-542714A064F6}">
      <dsp:nvSpPr>
        <dsp:cNvPr id="0" name=""/>
        <dsp:cNvSpPr/>
      </dsp:nvSpPr>
      <dsp:spPr>
        <a:xfrm>
          <a:off x="434398" y="4562842"/>
          <a:ext cx="7617019" cy="570477"/>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27940" rIns="27940" bIns="27940" numCol="1" spcCol="1270" anchor="ctr" anchorCtr="0">
          <a:noAutofit/>
        </a:bodyPr>
        <a:lstStyle/>
        <a:p>
          <a:pPr marL="0" lvl="0" indent="0" algn="l" defTabSz="488950">
            <a:lnSpc>
              <a:spcPct val="90000"/>
            </a:lnSpc>
            <a:spcBef>
              <a:spcPct val="0"/>
            </a:spcBef>
            <a:spcAft>
              <a:spcPct val="35000"/>
            </a:spcAft>
            <a:buNone/>
          </a:pPr>
          <a:r>
            <a:rPr lang="es-MX" sz="1100" b="1" kern="1200" dirty="0">
              <a:solidFill>
                <a:schemeClr val="bg1"/>
              </a:solidFill>
              <a:latin typeface="Helvetica" pitchFamily="2" charset="0"/>
            </a:rPr>
            <a:t>Agencia de Medicamentos LATAM</a:t>
          </a:r>
        </a:p>
        <a:p>
          <a:pPr marL="0" lvl="0" indent="0" algn="l" defTabSz="488950">
            <a:lnSpc>
              <a:spcPct val="90000"/>
            </a:lnSpc>
            <a:spcBef>
              <a:spcPct val="0"/>
            </a:spcBef>
            <a:spcAft>
              <a:spcPct val="35000"/>
            </a:spcAft>
            <a:buNone/>
          </a:pPr>
          <a:r>
            <a:rPr kumimoji="0" lang="es-CL" altLang="ko-KR" sz="1100" b="0" i="0" u="none" strike="noStrike" kern="1200" cap="none" spc="0" normalizeH="0" baseline="0" noProof="0" dirty="0">
              <a:ln>
                <a:noFill/>
              </a:ln>
              <a:solidFill>
                <a:schemeClr val="bg1"/>
              </a:solidFill>
              <a:effectLst/>
              <a:uLnTx/>
              <a:uFillTx/>
              <a:latin typeface="Helvetica" pitchFamily="2" charset="0"/>
              <a:ea typeface="Arial Unicode MS"/>
            </a:rPr>
            <a:t>Propuesta de algunos </a:t>
          </a:r>
          <a:r>
            <a:rPr lang="es-CL" altLang="ko-KR" sz="1100" b="0" kern="1200" dirty="0">
              <a:solidFill>
                <a:schemeClr val="bg1"/>
              </a:solidFill>
              <a:latin typeface="Helvetica" pitchFamily="2" charset="0"/>
              <a:ea typeface="Arial Unicode MS"/>
            </a:rPr>
            <a:t>países y OPS</a:t>
          </a:r>
          <a:endParaRPr lang="es-MX" sz="1100" b="0" kern="1200" dirty="0">
            <a:solidFill>
              <a:schemeClr val="bg1"/>
            </a:solidFill>
            <a:latin typeface="Helvetica" pitchFamily="2" charset="0"/>
          </a:endParaRPr>
        </a:p>
      </dsp:txBody>
      <dsp:txXfrm>
        <a:off x="434398" y="4562842"/>
        <a:ext cx="7617019" cy="570477"/>
      </dsp:txXfrm>
    </dsp:sp>
    <dsp:sp modelId="{7846175C-C983-604A-827D-DF52544E1D4A}">
      <dsp:nvSpPr>
        <dsp:cNvPr id="0" name=""/>
        <dsp:cNvSpPr/>
      </dsp:nvSpPr>
      <dsp:spPr>
        <a:xfrm>
          <a:off x="77849" y="4491533"/>
          <a:ext cx="713096" cy="713096"/>
        </a:xfrm>
        <a:prstGeom prst="ellipse">
          <a:avLst/>
        </a:prstGeom>
        <a:solidFill>
          <a:srgbClr val="7030A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A871D-035A-486C-A720-4A3911F02272}" type="datetimeFigureOut">
              <a:rPr lang="es-ES_tradnl" smtClean="0"/>
              <a:t>26/5/25</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4CEF5-ACF1-4B7D-9F79-54A5A16956AD}" type="slidenum">
              <a:rPr lang="es-ES_tradnl" smtClean="0"/>
              <a:t>‹Nº›</a:t>
            </a:fld>
            <a:endParaRPr lang="es-ES_tradnl"/>
          </a:p>
        </p:txBody>
      </p:sp>
    </p:spTree>
    <p:extLst>
      <p:ext uri="{BB962C8B-B14F-4D97-AF65-F5344CB8AC3E}">
        <p14:creationId xmlns:p14="http://schemas.microsoft.com/office/powerpoint/2010/main" val="3419637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B2CBD-71A2-4A75-AF7F-F41CC24257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A3EE0375-F79C-4641-8B3C-F0D9B5247EA0}"/>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B9370167-A1C8-4C46-84BB-D7DB7A57F9EB}"/>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5" name="Marcador de pie de página 4">
            <a:extLst>
              <a:ext uri="{FF2B5EF4-FFF2-40B4-BE49-F238E27FC236}">
                <a16:creationId xmlns:a16="http://schemas.microsoft.com/office/drawing/2014/main" id="{79DF1BCF-4BD1-45A7-8784-EB532C4621B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517806D-49AD-4CEC-8DFE-1C2F2409518D}"/>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328569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A4A7C-7ECB-406B-A628-416F91A51D6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31BE4916-7F16-4694-AA2E-D2D6602BA6E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3A4A87C-5026-46BC-B148-9EBD52D6BFA7}"/>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5" name="Marcador de pie de página 4">
            <a:extLst>
              <a:ext uri="{FF2B5EF4-FFF2-40B4-BE49-F238E27FC236}">
                <a16:creationId xmlns:a16="http://schemas.microsoft.com/office/drawing/2014/main" id="{A46B04D6-A877-4C96-B6DB-4F369121A6A3}"/>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0B7C4DD7-1AF0-42F3-A832-C0028B613EE0}"/>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224456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8F60F8E-8503-4F67-82A2-78493D0C2A1C}"/>
              </a:ext>
            </a:extLst>
          </p:cNvPr>
          <p:cNvSpPr>
            <a:spLocks noGrp="1"/>
          </p:cNvSpPr>
          <p:nvPr>
            <p:ph type="title" orient="vert"/>
          </p:nvPr>
        </p:nvSpPr>
        <p:spPr>
          <a:xfrm>
            <a:off x="8724900" y="365126"/>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A7D1BCA2-F547-4752-8FA5-01FF37AE19AB}"/>
              </a:ext>
            </a:extLst>
          </p:cNvPr>
          <p:cNvSpPr>
            <a:spLocks noGrp="1"/>
          </p:cNvSpPr>
          <p:nvPr>
            <p:ph type="body" orient="vert" idx="1"/>
          </p:nvPr>
        </p:nvSpPr>
        <p:spPr>
          <a:xfrm>
            <a:off x="838200" y="365126"/>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84FD7042-A21C-4EB8-9D6B-88FBED64ABCC}"/>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5" name="Marcador de pie de página 4">
            <a:extLst>
              <a:ext uri="{FF2B5EF4-FFF2-40B4-BE49-F238E27FC236}">
                <a16:creationId xmlns:a16="http://schemas.microsoft.com/office/drawing/2014/main" id="{4E432514-4B24-42F5-9BB5-B5D36E70C1C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CB423DB-4028-4D7F-8F10-F164A9F126F5}"/>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40608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735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A40CDB-D1F1-2239-EA41-CF6979690B0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562884D5-DABE-41B8-731F-300588C52D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E8DA20A0-FDCE-55F1-C2F9-560A843C5644}"/>
              </a:ext>
            </a:extLst>
          </p:cNvPr>
          <p:cNvSpPr>
            <a:spLocks noGrp="1"/>
          </p:cNvSpPr>
          <p:nvPr>
            <p:ph type="dt" sz="half" idx="10"/>
          </p:nvPr>
        </p:nvSpPr>
        <p:spPr/>
        <p:txBody>
          <a:bodyPr/>
          <a:lstStyle/>
          <a:p>
            <a:fld id="{32324E88-E63B-4CB6-9E24-51565ABD240A}" type="datetimeFigureOut">
              <a:rPr lang="es-CL" smtClean="0"/>
              <a:t>26-05-25</a:t>
            </a:fld>
            <a:endParaRPr lang="es-CL"/>
          </a:p>
        </p:txBody>
      </p:sp>
      <p:sp>
        <p:nvSpPr>
          <p:cNvPr id="5" name="Marcador de pie de página 4">
            <a:extLst>
              <a:ext uri="{FF2B5EF4-FFF2-40B4-BE49-F238E27FC236}">
                <a16:creationId xmlns:a16="http://schemas.microsoft.com/office/drawing/2014/main" id="{7C4C650B-FB2F-A898-EF33-03C45E3D808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EA6EA52-980F-A9A3-824F-10F0933F0420}"/>
              </a:ext>
            </a:extLst>
          </p:cNvPr>
          <p:cNvSpPr>
            <a:spLocks noGrp="1"/>
          </p:cNvSpPr>
          <p:nvPr>
            <p:ph type="sldNum" sz="quarter" idx="12"/>
          </p:nvPr>
        </p:nvSpPr>
        <p:spPr/>
        <p:txBody>
          <a:bodyPr/>
          <a:lstStyle/>
          <a:p>
            <a:fld id="{6BD1F7B0-0D15-4C9C-A26F-87C89D26EB8E}" type="slidenum">
              <a:rPr lang="es-CL" smtClean="0"/>
              <a:t>‹Nº›</a:t>
            </a:fld>
            <a:endParaRPr lang="es-CL"/>
          </a:p>
        </p:txBody>
      </p:sp>
    </p:spTree>
    <p:extLst>
      <p:ext uri="{BB962C8B-B14F-4D97-AF65-F5344CB8AC3E}">
        <p14:creationId xmlns:p14="http://schemas.microsoft.com/office/powerpoint/2010/main" val="4057644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B645-45BD-9B19-D1F9-070A7AF97F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5319FC4-41DA-43B1-9E73-CF1ACD300C6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A88419A-AC9E-5CF1-D5ED-A699404D626D}"/>
              </a:ext>
            </a:extLst>
          </p:cNvPr>
          <p:cNvSpPr>
            <a:spLocks noGrp="1"/>
          </p:cNvSpPr>
          <p:nvPr>
            <p:ph type="dt" sz="half" idx="10"/>
          </p:nvPr>
        </p:nvSpPr>
        <p:spPr/>
        <p:txBody>
          <a:bodyPr/>
          <a:lstStyle/>
          <a:p>
            <a:fld id="{32324E88-E63B-4CB6-9E24-51565ABD240A}" type="datetimeFigureOut">
              <a:rPr lang="es-CL" smtClean="0"/>
              <a:t>26-05-25</a:t>
            </a:fld>
            <a:endParaRPr lang="es-CL"/>
          </a:p>
        </p:txBody>
      </p:sp>
      <p:sp>
        <p:nvSpPr>
          <p:cNvPr id="5" name="Marcador de pie de página 4">
            <a:extLst>
              <a:ext uri="{FF2B5EF4-FFF2-40B4-BE49-F238E27FC236}">
                <a16:creationId xmlns:a16="http://schemas.microsoft.com/office/drawing/2014/main" id="{3526C7C9-EF96-4431-CB48-887FC3E1C9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2DC5CE3-8CC3-F89F-7F9A-F097F1BD408E}"/>
              </a:ext>
            </a:extLst>
          </p:cNvPr>
          <p:cNvSpPr>
            <a:spLocks noGrp="1"/>
          </p:cNvSpPr>
          <p:nvPr>
            <p:ph type="sldNum" sz="quarter" idx="12"/>
          </p:nvPr>
        </p:nvSpPr>
        <p:spPr/>
        <p:txBody>
          <a:bodyPr/>
          <a:lstStyle/>
          <a:p>
            <a:fld id="{6BD1F7B0-0D15-4C9C-A26F-87C89D26EB8E}" type="slidenum">
              <a:rPr lang="es-CL" smtClean="0"/>
              <a:t>‹Nº›</a:t>
            </a:fld>
            <a:endParaRPr lang="es-CL"/>
          </a:p>
        </p:txBody>
      </p:sp>
    </p:spTree>
    <p:extLst>
      <p:ext uri="{BB962C8B-B14F-4D97-AF65-F5344CB8AC3E}">
        <p14:creationId xmlns:p14="http://schemas.microsoft.com/office/powerpoint/2010/main" val="2021049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2BA00E-D7B9-9A1A-71CA-99B59F7EA9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E10C846-A860-D32D-8FA1-4635485F6C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4F2110-8D6A-D8F8-0471-188EE1B69148}"/>
              </a:ext>
            </a:extLst>
          </p:cNvPr>
          <p:cNvSpPr>
            <a:spLocks noGrp="1"/>
          </p:cNvSpPr>
          <p:nvPr>
            <p:ph type="dt" sz="half" idx="10"/>
          </p:nvPr>
        </p:nvSpPr>
        <p:spPr/>
        <p:txBody>
          <a:bodyPr/>
          <a:lstStyle/>
          <a:p>
            <a:fld id="{32324E88-E63B-4CB6-9E24-51565ABD240A}" type="datetimeFigureOut">
              <a:rPr lang="es-CL" smtClean="0"/>
              <a:t>26-05-25</a:t>
            </a:fld>
            <a:endParaRPr lang="es-CL"/>
          </a:p>
        </p:txBody>
      </p:sp>
      <p:sp>
        <p:nvSpPr>
          <p:cNvPr id="5" name="Marcador de pie de página 4">
            <a:extLst>
              <a:ext uri="{FF2B5EF4-FFF2-40B4-BE49-F238E27FC236}">
                <a16:creationId xmlns:a16="http://schemas.microsoft.com/office/drawing/2014/main" id="{94D96098-3A7A-015C-3FFD-8A5C0C5DE80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391ADF0-11F2-6D1B-928A-AE017D0C9A2F}"/>
              </a:ext>
            </a:extLst>
          </p:cNvPr>
          <p:cNvSpPr>
            <a:spLocks noGrp="1"/>
          </p:cNvSpPr>
          <p:nvPr>
            <p:ph type="sldNum" sz="quarter" idx="12"/>
          </p:nvPr>
        </p:nvSpPr>
        <p:spPr/>
        <p:txBody>
          <a:bodyPr/>
          <a:lstStyle/>
          <a:p>
            <a:fld id="{6BD1F7B0-0D15-4C9C-A26F-87C89D26EB8E}" type="slidenum">
              <a:rPr lang="es-CL" smtClean="0"/>
              <a:t>‹Nº›</a:t>
            </a:fld>
            <a:endParaRPr lang="es-CL"/>
          </a:p>
        </p:txBody>
      </p:sp>
    </p:spTree>
    <p:extLst>
      <p:ext uri="{BB962C8B-B14F-4D97-AF65-F5344CB8AC3E}">
        <p14:creationId xmlns:p14="http://schemas.microsoft.com/office/powerpoint/2010/main" val="576369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73BE06-4629-D5E6-6B3B-8463E8ED52A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0EAAA6A-0DF5-916D-29BF-CEDA2CE31FC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9E69F220-A9A8-746A-7BB8-6B1501FE13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27BC8B7-6ADE-5417-593B-5E9DBD3054BA}"/>
              </a:ext>
            </a:extLst>
          </p:cNvPr>
          <p:cNvSpPr>
            <a:spLocks noGrp="1"/>
          </p:cNvSpPr>
          <p:nvPr>
            <p:ph type="dt" sz="half" idx="10"/>
          </p:nvPr>
        </p:nvSpPr>
        <p:spPr/>
        <p:txBody>
          <a:bodyPr/>
          <a:lstStyle/>
          <a:p>
            <a:fld id="{32324E88-E63B-4CB6-9E24-51565ABD240A}" type="datetimeFigureOut">
              <a:rPr lang="es-CL" smtClean="0"/>
              <a:t>26-05-25</a:t>
            </a:fld>
            <a:endParaRPr lang="es-CL"/>
          </a:p>
        </p:txBody>
      </p:sp>
      <p:sp>
        <p:nvSpPr>
          <p:cNvPr id="6" name="Marcador de pie de página 5">
            <a:extLst>
              <a:ext uri="{FF2B5EF4-FFF2-40B4-BE49-F238E27FC236}">
                <a16:creationId xmlns:a16="http://schemas.microsoft.com/office/drawing/2014/main" id="{7D3EE27D-2D84-32EE-A12B-F565D3E324E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A714E7B-2D3F-6139-0572-8A348C9942AE}"/>
              </a:ext>
            </a:extLst>
          </p:cNvPr>
          <p:cNvSpPr>
            <a:spLocks noGrp="1"/>
          </p:cNvSpPr>
          <p:nvPr>
            <p:ph type="sldNum" sz="quarter" idx="12"/>
          </p:nvPr>
        </p:nvSpPr>
        <p:spPr/>
        <p:txBody>
          <a:bodyPr/>
          <a:lstStyle/>
          <a:p>
            <a:fld id="{6BD1F7B0-0D15-4C9C-A26F-87C89D26EB8E}" type="slidenum">
              <a:rPr lang="es-CL" smtClean="0"/>
              <a:t>‹Nº›</a:t>
            </a:fld>
            <a:endParaRPr lang="es-CL"/>
          </a:p>
        </p:txBody>
      </p:sp>
    </p:spTree>
    <p:extLst>
      <p:ext uri="{BB962C8B-B14F-4D97-AF65-F5344CB8AC3E}">
        <p14:creationId xmlns:p14="http://schemas.microsoft.com/office/powerpoint/2010/main" val="1696424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6BD65-5D4A-26C5-051E-5BD6CC6C7F4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34574C0-3423-8600-CB98-B171FC5C9C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97DF20D-1299-F379-3FE2-CDC61BC6631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CBC27876-E4B7-3023-D8FD-6F16329CE3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A5E5764-073A-34B9-DA4A-0BC0C60920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F3B2777A-0A84-9CE4-A803-3970F8F9189D}"/>
              </a:ext>
            </a:extLst>
          </p:cNvPr>
          <p:cNvSpPr>
            <a:spLocks noGrp="1"/>
          </p:cNvSpPr>
          <p:nvPr>
            <p:ph type="dt" sz="half" idx="10"/>
          </p:nvPr>
        </p:nvSpPr>
        <p:spPr/>
        <p:txBody>
          <a:bodyPr/>
          <a:lstStyle/>
          <a:p>
            <a:fld id="{32324E88-E63B-4CB6-9E24-51565ABD240A}" type="datetimeFigureOut">
              <a:rPr lang="es-CL" smtClean="0"/>
              <a:t>26-05-25</a:t>
            </a:fld>
            <a:endParaRPr lang="es-CL"/>
          </a:p>
        </p:txBody>
      </p:sp>
      <p:sp>
        <p:nvSpPr>
          <p:cNvPr id="8" name="Marcador de pie de página 7">
            <a:extLst>
              <a:ext uri="{FF2B5EF4-FFF2-40B4-BE49-F238E27FC236}">
                <a16:creationId xmlns:a16="http://schemas.microsoft.com/office/drawing/2014/main" id="{F1129352-A51B-0257-0D58-695B4E9DE47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616FDAA7-F689-A605-DBE4-539D79717D4B}"/>
              </a:ext>
            </a:extLst>
          </p:cNvPr>
          <p:cNvSpPr>
            <a:spLocks noGrp="1"/>
          </p:cNvSpPr>
          <p:nvPr>
            <p:ph type="sldNum" sz="quarter" idx="12"/>
          </p:nvPr>
        </p:nvSpPr>
        <p:spPr/>
        <p:txBody>
          <a:bodyPr/>
          <a:lstStyle/>
          <a:p>
            <a:fld id="{6BD1F7B0-0D15-4C9C-A26F-87C89D26EB8E}" type="slidenum">
              <a:rPr lang="es-CL" smtClean="0"/>
              <a:t>‹Nº›</a:t>
            </a:fld>
            <a:endParaRPr lang="es-CL"/>
          </a:p>
        </p:txBody>
      </p:sp>
    </p:spTree>
    <p:extLst>
      <p:ext uri="{BB962C8B-B14F-4D97-AF65-F5344CB8AC3E}">
        <p14:creationId xmlns:p14="http://schemas.microsoft.com/office/powerpoint/2010/main" val="308577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23BEF-5262-4AF5-20FD-4B7C9F8D16A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37CD412C-3B27-D573-F68D-4FA6F8F4D92B}"/>
              </a:ext>
            </a:extLst>
          </p:cNvPr>
          <p:cNvSpPr>
            <a:spLocks noGrp="1"/>
          </p:cNvSpPr>
          <p:nvPr>
            <p:ph type="dt" sz="half" idx="10"/>
          </p:nvPr>
        </p:nvSpPr>
        <p:spPr/>
        <p:txBody>
          <a:bodyPr/>
          <a:lstStyle/>
          <a:p>
            <a:fld id="{32324E88-E63B-4CB6-9E24-51565ABD240A}" type="datetimeFigureOut">
              <a:rPr lang="es-CL" smtClean="0"/>
              <a:t>26-05-25</a:t>
            </a:fld>
            <a:endParaRPr lang="es-CL"/>
          </a:p>
        </p:txBody>
      </p:sp>
      <p:sp>
        <p:nvSpPr>
          <p:cNvPr id="4" name="Marcador de pie de página 3">
            <a:extLst>
              <a:ext uri="{FF2B5EF4-FFF2-40B4-BE49-F238E27FC236}">
                <a16:creationId xmlns:a16="http://schemas.microsoft.com/office/drawing/2014/main" id="{A4E00705-29D4-54D7-ED5A-6E9E27068E01}"/>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B454BA4E-E3E7-C2FA-505D-BF3311F261C7}"/>
              </a:ext>
            </a:extLst>
          </p:cNvPr>
          <p:cNvSpPr>
            <a:spLocks noGrp="1"/>
          </p:cNvSpPr>
          <p:nvPr>
            <p:ph type="sldNum" sz="quarter" idx="12"/>
          </p:nvPr>
        </p:nvSpPr>
        <p:spPr/>
        <p:txBody>
          <a:bodyPr/>
          <a:lstStyle/>
          <a:p>
            <a:fld id="{6BD1F7B0-0D15-4C9C-A26F-87C89D26EB8E}" type="slidenum">
              <a:rPr lang="es-CL" smtClean="0"/>
              <a:t>‹Nº›</a:t>
            </a:fld>
            <a:endParaRPr lang="es-CL"/>
          </a:p>
        </p:txBody>
      </p:sp>
    </p:spTree>
    <p:extLst>
      <p:ext uri="{BB962C8B-B14F-4D97-AF65-F5344CB8AC3E}">
        <p14:creationId xmlns:p14="http://schemas.microsoft.com/office/powerpoint/2010/main" val="424400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CB3C1-F9C9-68E6-F212-F4C512B3AAFE}"/>
              </a:ext>
            </a:extLst>
          </p:cNvPr>
          <p:cNvSpPr>
            <a:spLocks noGrp="1"/>
          </p:cNvSpPr>
          <p:nvPr>
            <p:ph type="dt" sz="half" idx="10"/>
          </p:nvPr>
        </p:nvSpPr>
        <p:spPr/>
        <p:txBody>
          <a:bodyPr/>
          <a:lstStyle/>
          <a:p>
            <a:fld id="{32324E88-E63B-4CB6-9E24-51565ABD240A}" type="datetimeFigureOut">
              <a:rPr lang="es-CL" smtClean="0"/>
              <a:t>26-05-25</a:t>
            </a:fld>
            <a:endParaRPr lang="es-CL"/>
          </a:p>
        </p:txBody>
      </p:sp>
      <p:sp>
        <p:nvSpPr>
          <p:cNvPr id="3" name="Marcador de pie de página 2">
            <a:extLst>
              <a:ext uri="{FF2B5EF4-FFF2-40B4-BE49-F238E27FC236}">
                <a16:creationId xmlns:a16="http://schemas.microsoft.com/office/drawing/2014/main" id="{2401D529-1A48-7241-F84D-73393DFB561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899AE63-5D4B-731A-E23A-9E4A69E4C875}"/>
              </a:ext>
            </a:extLst>
          </p:cNvPr>
          <p:cNvSpPr>
            <a:spLocks noGrp="1"/>
          </p:cNvSpPr>
          <p:nvPr>
            <p:ph type="sldNum" sz="quarter" idx="12"/>
          </p:nvPr>
        </p:nvSpPr>
        <p:spPr/>
        <p:txBody>
          <a:bodyPr/>
          <a:lstStyle/>
          <a:p>
            <a:fld id="{6BD1F7B0-0D15-4C9C-A26F-87C89D26EB8E}" type="slidenum">
              <a:rPr lang="es-CL" smtClean="0"/>
              <a:t>‹Nº›</a:t>
            </a:fld>
            <a:endParaRPr lang="es-CL"/>
          </a:p>
        </p:txBody>
      </p:sp>
    </p:spTree>
    <p:extLst>
      <p:ext uri="{BB962C8B-B14F-4D97-AF65-F5344CB8AC3E}">
        <p14:creationId xmlns:p14="http://schemas.microsoft.com/office/powerpoint/2010/main" val="103700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985A44-4C82-4719-86FC-A69DF9B6BDCC}"/>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9AE1F8A4-FD42-4860-90E4-0BEC24DB4D9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49071F-FA55-4D2A-B1ED-14D10E61E5D7}"/>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5" name="Marcador de pie de página 4">
            <a:extLst>
              <a:ext uri="{FF2B5EF4-FFF2-40B4-BE49-F238E27FC236}">
                <a16:creationId xmlns:a16="http://schemas.microsoft.com/office/drawing/2014/main" id="{3E604AD1-C9C0-4196-AD66-9222DF350E77}"/>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9546D70-8972-496A-85A3-5BF577D9EDB4}"/>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3621625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70670C-8300-E9C2-0485-0071770D24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FDB63A3-834F-C734-DE37-ED05259FA4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D7A73000-0DB9-3468-F31D-8BE674E511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FCC894-0F03-9D29-195F-D3A3FDC9C1C5}"/>
              </a:ext>
            </a:extLst>
          </p:cNvPr>
          <p:cNvSpPr>
            <a:spLocks noGrp="1"/>
          </p:cNvSpPr>
          <p:nvPr>
            <p:ph type="dt" sz="half" idx="10"/>
          </p:nvPr>
        </p:nvSpPr>
        <p:spPr/>
        <p:txBody>
          <a:bodyPr/>
          <a:lstStyle/>
          <a:p>
            <a:fld id="{32324E88-E63B-4CB6-9E24-51565ABD240A}" type="datetimeFigureOut">
              <a:rPr lang="es-CL" smtClean="0"/>
              <a:t>26-05-25</a:t>
            </a:fld>
            <a:endParaRPr lang="es-CL"/>
          </a:p>
        </p:txBody>
      </p:sp>
      <p:sp>
        <p:nvSpPr>
          <p:cNvPr id="6" name="Marcador de pie de página 5">
            <a:extLst>
              <a:ext uri="{FF2B5EF4-FFF2-40B4-BE49-F238E27FC236}">
                <a16:creationId xmlns:a16="http://schemas.microsoft.com/office/drawing/2014/main" id="{DEC75E1E-F673-8412-45A9-0E8A219A363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5781BA4-51B6-97EE-08EF-04E154304566}"/>
              </a:ext>
            </a:extLst>
          </p:cNvPr>
          <p:cNvSpPr>
            <a:spLocks noGrp="1"/>
          </p:cNvSpPr>
          <p:nvPr>
            <p:ph type="sldNum" sz="quarter" idx="12"/>
          </p:nvPr>
        </p:nvSpPr>
        <p:spPr/>
        <p:txBody>
          <a:bodyPr/>
          <a:lstStyle/>
          <a:p>
            <a:fld id="{6BD1F7B0-0D15-4C9C-A26F-87C89D26EB8E}" type="slidenum">
              <a:rPr lang="es-CL" smtClean="0"/>
              <a:t>‹Nº›</a:t>
            </a:fld>
            <a:endParaRPr lang="es-CL"/>
          </a:p>
        </p:txBody>
      </p:sp>
    </p:spTree>
    <p:extLst>
      <p:ext uri="{BB962C8B-B14F-4D97-AF65-F5344CB8AC3E}">
        <p14:creationId xmlns:p14="http://schemas.microsoft.com/office/powerpoint/2010/main" val="574480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D430BB-8490-DBF2-36CA-D4E5896C681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D6179F85-0546-8BC8-8A4D-EB6F140AD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92CB9D52-6240-329B-A040-4B8C8EFEE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BF4C674-89C1-25DD-56DE-401BC704BB7D}"/>
              </a:ext>
            </a:extLst>
          </p:cNvPr>
          <p:cNvSpPr>
            <a:spLocks noGrp="1"/>
          </p:cNvSpPr>
          <p:nvPr>
            <p:ph type="dt" sz="half" idx="10"/>
          </p:nvPr>
        </p:nvSpPr>
        <p:spPr/>
        <p:txBody>
          <a:bodyPr/>
          <a:lstStyle/>
          <a:p>
            <a:fld id="{32324E88-E63B-4CB6-9E24-51565ABD240A}" type="datetimeFigureOut">
              <a:rPr lang="es-CL" smtClean="0"/>
              <a:t>26-05-25</a:t>
            </a:fld>
            <a:endParaRPr lang="es-CL"/>
          </a:p>
        </p:txBody>
      </p:sp>
      <p:sp>
        <p:nvSpPr>
          <p:cNvPr id="6" name="Marcador de pie de página 5">
            <a:extLst>
              <a:ext uri="{FF2B5EF4-FFF2-40B4-BE49-F238E27FC236}">
                <a16:creationId xmlns:a16="http://schemas.microsoft.com/office/drawing/2014/main" id="{FF1AD1E4-EC18-8DAA-6315-6C7D2769E11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AA421DC-E875-A19C-F247-06C27A68D51F}"/>
              </a:ext>
            </a:extLst>
          </p:cNvPr>
          <p:cNvSpPr>
            <a:spLocks noGrp="1"/>
          </p:cNvSpPr>
          <p:nvPr>
            <p:ph type="sldNum" sz="quarter" idx="12"/>
          </p:nvPr>
        </p:nvSpPr>
        <p:spPr/>
        <p:txBody>
          <a:bodyPr/>
          <a:lstStyle/>
          <a:p>
            <a:fld id="{6BD1F7B0-0D15-4C9C-A26F-87C89D26EB8E}" type="slidenum">
              <a:rPr lang="es-CL" smtClean="0"/>
              <a:t>‹Nº›</a:t>
            </a:fld>
            <a:endParaRPr lang="es-CL"/>
          </a:p>
        </p:txBody>
      </p:sp>
    </p:spTree>
    <p:extLst>
      <p:ext uri="{BB962C8B-B14F-4D97-AF65-F5344CB8AC3E}">
        <p14:creationId xmlns:p14="http://schemas.microsoft.com/office/powerpoint/2010/main" val="4143801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A11F4-333B-DED0-9D0C-87632BC3878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4F74306D-5DDC-8B9F-B7E8-40B521EB3C5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AB4C86F-65A8-6642-FC69-BCCC4D60EF7A}"/>
              </a:ext>
            </a:extLst>
          </p:cNvPr>
          <p:cNvSpPr>
            <a:spLocks noGrp="1"/>
          </p:cNvSpPr>
          <p:nvPr>
            <p:ph type="dt" sz="half" idx="10"/>
          </p:nvPr>
        </p:nvSpPr>
        <p:spPr/>
        <p:txBody>
          <a:bodyPr/>
          <a:lstStyle/>
          <a:p>
            <a:fld id="{32324E88-E63B-4CB6-9E24-51565ABD240A}" type="datetimeFigureOut">
              <a:rPr lang="es-CL" smtClean="0"/>
              <a:t>26-05-25</a:t>
            </a:fld>
            <a:endParaRPr lang="es-CL"/>
          </a:p>
        </p:txBody>
      </p:sp>
      <p:sp>
        <p:nvSpPr>
          <p:cNvPr id="5" name="Marcador de pie de página 4">
            <a:extLst>
              <a:ext uri="{FF2B5EF4-FFF2-40B4-BE49-F238E27FC236}">
                <a16:creationId xmlns:a16="http://schemas.microsoft.com/office/drawing/2014/main" id="{41A4C91F-7F18-E4C7-0DEC-EF52DB58F83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418FC3D-E00A-F94D-58FA-C20C1AE81127}"/>
              </a:ext>
            </a:extLst>
          </p:cNvPr>
          <p:cNvSpPr>
            <a:spLocks noGrp="1"/>
          </p:cNvSpPr>
          <p:nvPr>
            <p:ph type="sldNum" sz="quarter" idx="12"/>
          </p:nvPr>
        </p:nvSpPr>
        <p:spPr/>
        <p:txBody>
          <a:bodyPr/>
          <a:lstStyle/>
          <a:p>
            <a:fld id="{6BD1F7B0-0D15-4C9C-A26F-87C89D26EB8E}" type="slidenum">
              <a:rPr lang="es-CL" smtClean="0"/>
              <a:t>‹Nº›</a:t>
            </a:fld>
            <a:endParaRPr lang="es-CL"/>
          </a:p>
        </p:txBody>
      </p:sp>
    </p:spTree>
    <p:extLst>
      <p:ext uri="{BB962C8B-B14F-4D97-AF65-F5344CB8AC3E}">
        <p14:creationId xmlns:p14="http://schemas.microsoft.com/office/powerpoint/2010/main" val="3911685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70E1316-A55E-F3BE-7203-FB8C7041E24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F925847-7B0E-9A03-5A6B-747F6C18DED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170289D-1B3C-3B72-2C2A-98E0A1D2B44D}"/>
              </a:ext>
            </a:extLst>
          </p:cNvPr>
          <p:cNvSpPr>
            <a:spLocks noGrp="1"/>
          </p:cNvSpPr>
          <p:nvPr>
            <p:ph type="dt" sz="half" idx="10"/>
          </p:nvPr>
        </p:nvSpPr>
        <p:spPr/>
        <p:txBody>
          <a:bodyPr/>
          <a:lstStyle/>
          <a:p>
            <a:fld id="{32324E88-E63B-4CB6-9E24-51565ABD240A}" type="datetimeFigureOut">
              <a:rPr lang="es-CL" smtClean="0"/>
              <a:t>26-05-25</a:t>
            </a:fld>
            <a:endParaRPr lang="es-CL"/>
          </a:p>
        </p:txBody>
      </p:sp>
      <p:sp>
        <p:nvSpPr>
          <p:cNvPr id="5" name="Marcador de pie de página 4">
            <a:extLst>
              <a:ext uri="{FF2B5EF4-FFF2-40B4-BE49-F238E27FC236}">
                <a16:creationId xmlns:a16="http://schemas.microsoft.com/office/drawing/2014/main" id="{B797A65E-00AB-F11B-376F-ADD045E273E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5D4AA29-C9E4-11B7-1A79-DDEA5C3040F8}"/>
              </a:ext>
            </a:extLst>
          </p:cNvPr>
          <p:cNvSpPr>
            <a:spLocks noGrp="1"/>
          </p:cNvSpPr>
          <p:nvPr>
            <p:ph type="sldNum" sz="quarter" idx="12"/>
          </p:nvPr>
        </p:nvSpPr>
        <p:spPr/>
        <p:txBody>
          <a:bodyPr/>
          <a:lstStyle/>
          <a:p>
            <a:fld id="{6BD1F7B0-0D15-4C9C-A26F-87C89D26EB8E}" type="slidenum">
              <a:rPr lang="es-CL" smtClean="0"/>
              <a:t>‹Nº›</a:t>
            </a:fld>
            <a:endParaRPr lang="es-CL"/>
          </a:p>
        </p:txBody>
      </p:sp>
    </p:spTree>
    <p:extLst>
      <p:ext uri="{BB962C8B-B14F-4D97-AF65-F5344CB8AC3E}">
        <p14:creationId xmlns:p14="http://schemas.microsoft.com/office/powerpoint/2010/main" val="1787307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B2CBD-71A2-4A75-AF7F-F41CC24257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A3EE0375-F79C-4641-8B3C-F0D9B5247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B9370167-A1C8-4C46-84BB-D7DB7A57F9EB}"/>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5" name="Marcador de pie de página 4">
            <a:extLst>
              <a:ext uri="{FF2B5EF4-FFF2-40B4-BE49-F238E27FC236}">
                <a16:creationId xmlns:a16="http://schemas.microsoft.com/office/drawing/2014/main" id="{79DF1BCF-4BD1-45A7-8784-EB532C4621B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517806D-49AD-4CEC-8DFE-1C2F2409518D}"/>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3349274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985A44-4C82-4719-86FC-A69DF9B6BDCC}"/>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9AE1F8A4-FD42-4860-90E4-0BEC24DB4D9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49071F-FA55-4D2A-B1ED-14D10E61E5D7}"/>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5" name="Marcador de pie de página 4">
            <a:extLst>
              <a:ext uri="{FF2B5EF4-FFF2-40B4-BE49-F238E27FC236}">
                <a16:creationId xmlns:a16="http://schemas.microsoft.com/office/drawing/2014/main" id="{3E604AD1-C9C0-4196-AD66-9222DF350E77}"/>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9546D70-8972-496A-85A3-5BF577D9EDB4}"/>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1401790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DC3FE3-7A74-454E-AE51-EFC35327AC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14E91DB5-37A2-4FD5-90B5-CA7B6A29EB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54DD284-4C4A-4E82-8E51-C62DADB53735}"/>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5" name="Marcador de pie de página 4">
            <a:extLst>
              <a:ext uri="{FF2B5EF4-FFF2-40B4-BE49-F238E27FC236}">
                <a16:creationId xmlns:a16="http://schemas.microsoft.com/office/drawing/2014/main" id="{1E9E25B7-ADF8-4C91-B516-BB967900F37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485AEEE1-3CE3-4F5C-B154-AF0E6F772D11}"/>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1525703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E1B30-A64B-42C8-80CD-87BB0AB6E2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3F14BABC-08B6-48FE-A953-462EFD28B39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56249688-732F-42FD-9BA1-810B941FC79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188E7220-B996-4D1D-9198-21A431ADD30C}"/>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6" name="Marcador de pie de página 5">
            <a:extLst>
              <a:ext uri="{FF2B5EF4-FFF2-40B4-BE49-F238E27FC236}">
                <a16:creationId xmlns:a16="http://schemas.microsoft.com/office/drawing/2014/main" id="{69D80582-8F7E-42E4-B00A-51DFE931EA95}"/>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7675EACA-B679-4ECE-A527-EDABD714D1C1}"/>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3926652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8264D9-EB54-4973-9D61-B33D258A63B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17505761-96F8-48DD-BB61-AFF803BC25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5F5704-EEE2-4A11-AEDE-737784B983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EFDB893E-AAD4-47FD-ADEC-8F0B551C9F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53BA85A-ED06-47DD-BC56-280DC4DC9A4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08E118A6-B51E-4F8C-86F7-92A7DB0E38D0}"/>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8" name="Marcador de pie de página 7">
            <a:extLst>
              <a:ext uri="{FF2B5EF4-FFF2-40B4-BE49-F238E27FC236}">
                <a16:creationId xmlns:a16="http://schemas.microsoft.com/office/drawing/2014/main" id="{9D3AE6A6-226B-45D8-8A64-70F081E4A84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5BB579EE-25C1-4E91-83EF-054C66976E66}"/>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2970661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9264CE-194C-44EF-8B6D-8BC2D9E5E01B}"/>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42841BD8-C775-47C4-9F58-918560006887}"/>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4" name="Marcador de pie de página 3">
            <a:extLst>
              <a:ext uri="{FF2B5EF4-FFF2-40B4-BE49-F238E27FC236}">
                <a16:creationId xmlns:a16="http://schemas.microsoft.com/office/drawing/2014/main" id="{61157A73-5B05-487E-A7ED-BB001EF82742}"/>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27215DF4-A155-42C8-BE64-A7B42C35E1F9}"/>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2471029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DC3FE3-7A74-454E-AE51-EFC35327AC16}"/>
              </a:ext>
            </a:extLst>
          </p:cNvPr>
          <p:cNvSpPr>
            <a:spLocks noGrp="1"/>
          </p:cNvSpPr>
          <p:nvPr>
            <p:ph type="title"/>
          </p:nvPr>
        </p:nvSpPr>
        <p:spPr>
          <a:xfrm>
            <a:off x="831850" y="1709739"/>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14E91DB5-37A2-4FD5-90B5-CA7B6A29EB81}"/>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54DD284-4C4A-4E82-8E51-C62DADB53735}"/>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5" name="Marcador de pie de página 4">
            <a:extLst>
              <a:ext uri="{FF2B5EF4-FFF2-40B4-BE49-F238E27FC236}">
                <a16:creationId xmlns:a16="http://schemas.microsoft.com/office/drawing/2014/main" id="{1E9E25B7-ADF8-4C91-B516-BB967900F37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485AEEE1-3CE3-4F5C-B154-AF0E6F772D11}"/>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609562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BA2F62C-96AE-45C4-A9DF-16CBBE6A00C3}"/>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3" name="Marcador de pie de página 2">
            <a:extLst>
              <a:ext uri="{FF2B5EF4-FFF2-40B4-BE49-F238E27FC236}">
                <a16:creationId xmlns:a16="http://schemas.microsoft.com/office/drawing/2014/main" id="{56FF0F47-B194-45E2-AD26-0796CD7C012F}"/>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B7E82C26-B9FE-41F9-93DD-9ACBA0A7C293}"/>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1702428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76743-F123-408A-95FE-93684E9C808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7A96DF17-D127-4049-9EDF-C67C8904D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A5F4DC5C-1C2A-4783-A4C1-85BAB2791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256E9F2-7C56-44D3-B2FA-3B7E892FA11F}"/>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6" name="Marcador de pie de página 5">
            <a:extLst>
              <a:ext uri="{FF2B5EF4-FFF2-40B4-BE49-F238E27FC236}">
                <a16:creationId xmlns:a16="http://schemas.microsoft.com/office/drawing/2014/main" id="{C53AB516-D248-4969-9D9F-95402860232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0A9E71B2-5325-4961-8A17-0F7C38A53D36}"/>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519511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1B3D95-A827-4699-93CF-9EDBBFB97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3F3175BE-C0B3-4BA6-83A4-33A0D40F34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id="{119CAC15-A2C4-4302-B0C0-6719002FF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45FAC5-8BAF-47EC-901A-981E5C88D652}"/>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6" name="Marcador de pie de página 5">
            <a:extLst>
              <a:ext uri="{FF2B5EF4-FFF2-40B4-BE49-F238E27FC236}">
                <a16:creationId xmlns:a16="http://schemas.microsoft.com/office/drawing/2014/main" id="{705F3AC1-23DC-46E5-817A-1B023B47E983}"/>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F1B0E245-849F-49ED-B811-DEFABF862220}"/>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185467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A4A7C-7ECB-406B-A628-416F91A51D6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31BE4916-7F16-4694-AA2E-D2D6602BA6E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3A4A87C-5026-46BC-B148-9EBD52D6BFA7}"/>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5" name="Marcador de pie de página 4">
            <a:extLst>
              <a:ext uri="{FF2B5EF4-FFF2-40B4-BE49-F238E27FC236}">
                <a16:creationId xmlns:a16="http://schemas.microsoft.com/office/drawing/2014/main" id="{A46B04D6-A877-4C96-B6DB-4F369121A6A3}"/>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0B7C4DD7-1AF0-42F3-A832-C0028B613EE0}"/>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34061914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8F60F8E-8503-4F67-82A2-78493D0C2A1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A7D1BCA2-F547-4752-8FA5-01FF37AE19A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84FD7042-A21C-4EB8-9D6B-88FBED64ABCC}"/>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5" name="Marcador de pie de página 4">
            <a:extLst>
              <a:ext uri="{FF2B5EF4-FFF2-40B4-BE49-F238E27FC236}">
                <a16:creationId xmlns:a16="http://schemas.microsoft.com/office/drawing/2014/main" id="{4E432514-4B24-42F5-9BB5-B5D36E70C1C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CB423DB-4028-4D7F-8F10-F164A9F126F5}"/>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3378648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5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E1B30-A64B-42C8-80CD-87BB0AB6E2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3F14BABC-08B6-48FE-A953-462EFD28B398}"/>
              </a:ext>
            </a:extLst>
          </p:cNvPr>
          <p:cNvSpPr>
            <a:spLocks noGrp="1"/>
          </p:cNvSpPr>
          <p:nvPr>
            <p:ph sz="half" idx="1"/>
          </p:nvPr>
        </p:nvSpPr>
        <p:spPr>
          <a:xfrm>
            <a:off x="838200" y="1825626"/>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56249688-732F-42FD-9BA1-810B941FC797}"/>
              </a:ext>
            </a:extLst>
          </p:cNvPr>
          <p:cNvSpPr>
            <a:spLocks noGrp="1"/>
          </p:cNvSpPr>
          <p:nvPr>
            <p:ph sz="half" idx="2"/>
          </p:nvPr>
        </p:nvSpPr>
        <p:spPr>
          <a:xfrm>
            <a:off x="6172200" y="1825626"/>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188E7220-B996-4D1D-9198-21A431ADD30C}"/>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6" name="Marcador de pie de página 5">
            <a:extLst>
              <a:ext uri="{FF2B5EF4-FFF2-40B4-BE49-F238E27FC236}">
                <a16:creationId xmlns:a16="http://schemas.microsoft.com/office/drawing/2014/main" id="{69D80582-8F7E-42E4-B00A-51DFE931EA95}"/>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7675EACA-B679-4ECE-A527-EDABD714D1C1}"/>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135151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8264D9-EB54-4973-9D61-B33D258A63B7}"/>
              </a:ext>
            </a:extLst>
          </p:cNvPr>
          <p:cNvSpPr>
            <a:spLocks noGrp="1"/>
          </p:cNvSpPr>
          <p:nvPr>
            <p:ph type="title"/>
          </p:nvPr>
        </p:nvSpPr>
        <p:spPr>
          <a:xfrm>
            <a:off x="839788" y="365126"/>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17505761-96F8-48DD-BB61-AFF803BC2568}"/>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5F5704-EEE2-4A11-AEDE-737784B983A2}"/>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EFDB893E-AAD4-47FD-ADEC-8F0B551C9F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53BA85A-ED06-47DD-BC56-280DC4DC9A4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08E118A6-B51E-4F8C-86F7-92A7DB0E38D0}"/>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8" name="Marcador de pie de página 7">
            <a:extLst>
              <a:ext uri="{FF2B5EF4-FFF2-40B4-BE49-F238E27FC236}">
                <a16:creationId xmlns:a16="http://schemas.microsoft.com/office/drawing/2014/main" id="{9D3AE6A6-226B-45D8-8A64-70F081E4A84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5BB579EE-25C1-4E91-83EF-054C66976E66}"/>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278892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9264CE-194C-44EF-8B6D-8BC2D9E5E01B}"/>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42841BD8-C775-47C4-9F58-918560006887}"/>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4" name="Marcador de pie de página 3">
            <a:extLst>
              <a:ext uri="{FF2B5EF4-FFF2-40B4-BE49-F238E27FC236}">
                <a16:creationId xmlns:a16="http://schemas.microsoft.com/office/drawing/2014/main" id="{61157A73-5B05-487E-A7ED-BB001EF82742}"/>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27215DF4-A155-42C8-BE64-A7B42C35E1F9}"/>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330600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BA2F62C-96AE-45C4-A9DF-16CBBE6A00C3}"/>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3" name="Marcador de pie de página 2">
            <a:extLst>
              <a:ext uri="{FF2B5EF4-FFF2-40B4-BE49-F238E27FC236}">
                <a16:creationId xmlns:a16="http://schemas.microsoft.com/office/drawing/2014/main" id="{56FF0F47-B194-45E2-AD26-0796CD7C012F}"/>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B7E82C26-B9FE-41F9-93DD-9ACBA0A7C293}"/>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1650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76743-F123-408A-95FE-93684E9C8081}"/>
              </a:ext>
            </a:extLst>
          </p:cNvPr>
          <p:cNvSpPr>
            <a:spLocks noGrp="1"/>
          </p:cNvSpPr>
          <p:nvPr>
            <p:ph type="title"/>
          </p:nvPr>
        </p:nvSpPr>
        <p:spPr>
          <a:xfrm>
            <a:off x="839789"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7A96DF17-D127-4049-9EDF-C67C8904D17A}"/>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A5F4DC5C-1C2A-4783-A4C1-85BAB27913B6}"/>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256E9F2-7C56-44D3-B2FA-3B7E892FA11F}"/>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6" name="Marcador de pie de página 5">
            <a:extLst>
              <a:ext uri="{FF2B5EF4-FFF2-40B4-BE49-F238E27FC236}">
                <a16:creationId xmlns:a16="http://schemas.microsoft.com/office/drawing/2014/main" id="{C53AB516-D248-4969-9D9F-95402860232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0A9E71B2-5325-4961-8A17-0F7C38A53D36}"/>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24347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1B3D95-A827-4699-93CF-9EDBBFB97920}"/>
              </a:ext>
            </a:extLst>
          </p:cNvPr>
          <p:cNvSpPr>
            <a:spLocks noGrp="1"/>
          </p:cNvSpPr>
          <p:nvPr>
            <p:ph type="title"/>
          </p:nvPr>
        </p:nvSpPr>
        <p:spPr>
          <a:xfrm>
            <a:off x="839789"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3F3175BE-C0B3-4BA6-83A4-33A0D40F3468}"/>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s-419"/>
          </a:p>
        </p:txBody>
      </p:sp>
      <p:sp>
        <p:nvSpPr>
          <p:cNvPr id="4" name="Marcador de texto 3">
            <a:extLst>
              <a:ext uri="{FF2B5EF4-FFF2-40B4-BE49-F238E27FC236}">
                <a16:creationId xmlns:a16="http://schemas.microsoft.com/office/drawing/2014/main" id="{119CAC15-A2C4-4302-B0C0-6719002FF8B8}"/>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45FAC5-8BAF-47EC-901A-981E5C88D652}"/>
              </a:ext>
            </a:extLst>
          </p:cNvPr>
          <p:cNvSpPr>
            <a:spLocks noGrp="1"/>
          </p:cNvSpPr>
          <p:nvPr>
            <p:ph type="dt" sz="half" idx="10"/>
          </p:nvPr>
        </p:nvSpPr>
        <p:spPr/>
        <p:txBody>
          <a:bodyPr/>
          <a:lstStyle/>
          <a:p>
            <a:fld id="{34B90932-9FDD-4077-9542-3C7912D74C4D}" type="datetimeFigureOut">
              <a:rPr lang="es-419" smtClean="0"/>
              <a:t>26/5/25</a:t>
            </a:fld>
            <a:endParaRPr lang="es-419"/>
          </a:p>
        </p:txBody>
      </p:sp>
      <p:sp>
        <p:nvSpPr>
          <p:cNvPr id="6" name="Marcador de pie de página 5">
            <a:extLst>
              <a:ext uri="{FF2B5EF4-FFF2-40B4-BE49-F238E27FC236}">
                <a16:creationId xmlns:a16="http://schemas.microsoft.com/office/drawing/2014/main" id="{705F3AC1-23DC-46E5-817A-1B023B47E983}"/>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F1B0E245-849F-49ED-B811-DEFABF862220}"/>
              </a:ext>
            </a:extLst>
          </p:cNvPr>
          <p:cNvSpPr>
            <a:spLocks noGrp="1"/>
          </p:cNvSpPr>
          <p:nvPr>
            <p:ph type="sldNum" sz="quarter" idx="12"/>
          </p:nvPr>
        </p:nvSpPr>
        <p:spPr/>
        <p:txBody>
          <a:bodyPr/>
          <a:lstStyle/>
          <a:p>
            <a:fld id="{8420FC02-25C3-4610-8607-F17B526208A4}" type="slidenum">
              <a:rPr lang="es-419" smtClean="0"/>
              <a:t>‹Nº›</a:t>
            </a:fld>
            <a:endParaRPr lang="es-419"/>
          </a:p>
        </p:txBody>
      </p:sp>
    </p:spTree>
    <p:extLst>
      <p:ext uri="{BB962C8B-B14F-4D97-AF65-F5344CB8AC3E}">
        <p14:creationId xmlns:p14="http://schemas.microsoft.com/office/powerpoint/2010/main" val="4014959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6CBA643-568F-4D70-9D40-5184EAE98A40}"/>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4BD95792-17BA-48EC-AFD5-1E5B731119E7}"/>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2D82C23B-8536-493E-9537-92DBFE1F8E6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90932-9FDD-4077-9542-3C7912D74C4D}" type="datetimeFigureOut">
              <a:rPr lang="es-419" smtClean="0"/>
              <a:t>26/5/25</a:t>
            </a:fld>
            <a:endParaRPr lang="es-419"/>
          </a:p>
        </p:txBody>
      </p:sp>
      <p:sp>
        <p:nvSpPr>
          <p:cNvPr id="5" name="Marcador de pie de página 4">
            <a:extLst>
              <a:ext uri="{FF2B5EF4-FFF2-40B4-BE49-F238E27FC236}">
                <a16:creationId xmlns:a16="http://schemas.microsoft.com/office/drawing/2014/main" id="{2B029B4F-AFED-4321-8B99-78732A8AF05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6938B95D-5421-4329-85D0-F25DA841676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0FC02-25C3-4610-8607-F17B526208A4}" type="slidenum">
              <a:rPr lang="es-419" smtClean="0"/>
              <a:t>‹Nº›</a:t>
            </a:fld>
            <a:endParaRPr lang="es-419"/>
          </a:p>
        </p:txBody>
      </p:sp>
    </p:spTree>
    <p:extLst>
      <p:ext uri="{BB962C8B-B14F-4D97-AF65-F5344CB8AC3E}">
        <p14:creationId xmlns:p14="http://schemas.microsoft.com/office/powerpoint/2010/main" val="40322545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3CD4492-AED9-9E75-7EB2-6958AD825D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B7FDDA5-950E-B927-A8D3-10F4532FBB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D948E42-AA24-F8B8-3080-BBFE3AC773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24E88-E63B-4CB6-9E24-51565ABD240A}" type="datetimeFigureOut">
              <a:rPr lang="es-CL" smtClean="0"/>
              <a:t>26-05-25</a:t>
            </a:fld>
            <a:endParaRPr lang="es-CL"/>
          </a:p>
        </p:txBody>
      </p:sp>
      <p:sp>
        <p:nvSpPr>
          <p:cNvPr id="5" name="Marcador de pie de página 4">
            <a:extLst>
              <a:ext uri="{FF2B5EF4-FFF2-40B4-BE49-F238E27FC236}">
                <a16:creationId xmlns:a16="http://schemas.microsoft.com/office/drawing/2014/main" id="{172BB25C-F2EE-978D-B81F-BF678F8DB5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7D1C6F87-3536-062E-D4FD-910A5AE09E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1F7B0-0D15-4C9C-A26F-87C89D26EB8E}" type="slidenum">
              <a:rPr lang="es-CL" smtClean="0"/>
              <a:t>‹Nº›</a:t>
            </a:fld>
            <a:endParaRPr lang="es-CL"/>
          </a:p>
        </p:txBody>
      </p:sp>
    </p:spTree>
    <p:extLst>
      <p:ext uri="{BB962C8B-B14F-4D97-AF65-F5344CB8AC3E}">
        <p14:creationId xmlns:p14="http://schemas.microsoft.com/office/powerpoint/2010/main" val="337951160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6CBA643-568F-4D70-9D40-5184EAE98A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4BD95792-17BA-48EC-AFD5-1E5B731119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2D82C23B-8536-493E-9537-92DBFE1F8E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90932-9FDD-4077-9542-3C7912D74C4D}" type="datetimeFigureOut">
              <a:rPr lang="es-419" smtClean="0"/>
              <a:t>26/5/25</a:t>
            </a:fld>
            <a:endParaRPr lang="es-419"/>
          </a:p>
        </p:txBody>
      </p:sp>
      <p:sp>
        <p:nvSpPr>
          <p:cNvPr id="5" name="Marcador de pie de página 4">
            <a:extLst>
              <a:ext uri="{FF2B5EF4-FFF2-40B4-BE49-F238E27FC236}">
                <a16:creationId xmlns:a16="http://schemas.microsoft.com/office/drawing/2014/main" id="{2B029B4F-AFED-4321-8B99-78732A8AF0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6938B95D-5421-4329-85D0-F25DA84167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0FC02-25C3-4610-8607-F17B526208A4}" type="slidenum">
              <a:rPr lang="es-419" smtClean="0"/>
              <a:t>‹Nº›</a:t>
            </a:fld>
            <a:endParaRPr lang="es-419"/>
          </a:p>
        </p:txBody>
      </p:sp>
    </p:spTree>
    <p:extLst>
      <p:ext uri="{BB962C8B-B14F-4D97-AF65-F5344CB8AC3E}">
        <p14:creationId xmlns:p14="http://schemas.microsoft.com/office/powerpoint/2010/main" val="335194279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026826AF-484F-CD4C-2C8C-527EBF6645F0}"/>
              </a:ext>
            </a:extLst>
          </p:cNvPr>
          <p:cNvSpPr/>
          <p:nvPr/>
        </p:nvSpPr>
        <p:spPr>
          <a:xfrm>
            <a:off x="-17917" y="0"/>
            <a:ext cx="12231433" cy="6858000"/>
          </a:xfrm>
          <a:prstGeom prst="rect">
            <a:avLst/>
          </a:prstGeom>
          <a:solidFill>
            <a:srgbClr val="00153E">
              <a:alpha val="25882"/>
            </a:srgbClr>
          </a:solidFill>
          <a:effectLst>
            <a:outerShdw blurRad="50800" dist="50800" dir="5400000" algn="ctr" rotWithShape="0">
              <a:srgbClr val="000000"/>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196404A1-AF6E-FDD4-C4CD-B5F1B9D45E79}"/>
              </a:ext>
            </a:extLst>
          </p:cNvPr>
          <p:cNvSpPr/>
          <p:nvPr/>
        </p:nvSpPr>
        <p:spPr>
          <a:xfrm>
            <a:off x="829394" y="1508132"/>
            <a:ext cx="10554727" cy="440778"/>
          </a:xfrm>
          <a:custGeom>
            <a:avLst/>
            <a:gdLst/>
            <a:ahLst/>
            <a:cxnLst/>
            <a:rect l="l" t="t" r="r" b="b"/>
            <a:pathLst>
              <a:path w="3151883" h="154320">
                <a:moveTo>
                  <a:pt x="0" y="0"/>
                </a:moveTo>
                <a:lnTo>
                  <a:pt x="3151883" y="0"/>
                </a:lnTo>
                <a:lnTo>
                  <a:pt x="3151883" y="154320"/>
                </a:lnTo>
                <a:lnTo>
                  <a:pt x="0" y="154320"/>
                </a:lnTo>
                <a:close/>
              </a:path>
            </a:pathLst>
          </a:custGeom>
          <a:solidFill>
            <a:srgbClr val="FE6B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0">
            <a:extLst>
              <a:ext uri="{FF2B5EF4-FFF2-40B4-BE49-F238E27FC236}">
                <a16:creationId xmlns:a16="http://schemas.microsoft.com/office/drawing/2014/main" id="{C58FB18B-4211-0C1B-DBC8-07EB708775EF}"/>
              </a:ext>
            </a:extLst>
          </p:cNvPr>
          <p:cNvSpPr txBox="1"/>
          <p:nvPr/>
        </p:nvSpPr>
        <p:spPr>
          <a:xfrm>
            <a:off x="-1" y="2694675"/>
            <a:ext cx="12192001" cy="846386"/>
          </a:xfrm>
          <a:prstGeom prst="rect">
            <a:avLst/>
          </a:prstGeom>
        </p:spPr>
        <p:txBody>
          <a:bodyPr wrap="square" lIns="0" tIns="0" rIns="0" bIns="0" rtlCol="0" anchor="t">
            <a:spAutoFit/>
          </a:bodyPr>
          <a:lstStyle/>
          <a:p>
            <a:pPr marL="0" marR="0" lvl="0" indent="0" algn="ctr" defTabSz="609630" rtl="0" eaLnBrk="1" fontAlgn="auto" latinLnBrk="0" hangingPunct="1">
              <a:lnSpc>
                <a:spcPts val="657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FFFFFF"/>
                </a:solidFill>
                <a:effectLst/>
                <a:uLnTx/>
                <a:uFillTx/>
                <a:latin typeface="Candara" panose="020E0502030303020204" pitchFamily="34" charset="0"/>
                <a:ea typeface="Open Sans" panose="020B0606030504020204" pitchFamily="34" charset="0"/>
                <a:cs typeface="Open Sans" panose="020B0606030504020204" pitchFamily="34" charset="0"/>
              </a:rPr>
              <a:t>INFORME DE PAÍSES: CHILE</a:t>
            </a:r>
          </a:p>
        </p:txBody>
      </p:sp>
      <p:sp>
        <p:nvSpPr>
          <p:cNvPr id="18" name="TextBox 11">
            <a:extLst>
              <a:ext uri="{FF2B5EF4-FFF2-40B4-BE49-F238E27FC236}">
                <a16:creationId xmlns:a16="http://schemas.microsoft.com/office/drawing/2014/main" id="{093451E8-08D3-55E4-592A-B272B843B2F2}"/>
              </a:ext>
            </a:extLst>
          </p:cNvPr>
          <p:cNvSpPr txBox="1"/>
          <p:nvPr/>
        </p:nvSpPr>
        <p:spPr>
          <a:xfrm>
            <a:off x="11016" y="1566954"/>
            <a:ext cx="12192000" cy="327718"/>
          </a:xfrm>
          <a:prstGeom prst="rect">
            <a:avLst/>
          </a:prstGeom>
        </p:spPr>
        <p:txBody>
          <a:bodyPr wrap="square" lIns="0" tIns="0" rIns="0" bIns="0" rtlCol="0" anchor="t">
            <a:spAutoFit/>
          </a:bodyPr>
          <a:lstStyle/>
          <a:p>
            <a:pPr marL="0" marR="0" lvl="0" indent="0" algn="ctr" defTabSz="609630" rtl="0" eaLnBrk="1" fontAlgn="auto" latinLnBrk="0" hangingPunct="1">
              <a:lnSpc>
                <a:spcPts val="2613"/>
              </a:lnSpc>
              <a:spcBef>
                <a:spcPct val="0"/>
              </a:spcBef>
              <a:spcAft>
                <a:spcPts val="0"/>
              </a:spcAft>
              <a:buClrTx/>
              <a:buSzTx/>
              <a:buFontTx/>
              <a:buNone/>
              <a:tabLst/>
              <a:defRPr/>
            </a:pPr>
            <a:r>
              <a:rPr kumimoji="0" lang="en-US" sz="2000" b="1" i="0" u="none" strike="noStrike" kern="1200" cap="none" spc="30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FORO LATINOAMERICANO DE LA INDUSTRIA FARMACÉUTICA</a:t>
            </a:r>
          </a:p>
        </p:txBody>
      </p:sp>
      <p:sp>
        <p:nvSpPr>
          <p:cNvPr id="19" name="TextBox 12">
            <a:extLst>
              <a:ext uri="{FF2B5EF4-FFF2-40B4-BE49-F238E27FC236}">
                <a16:creationId xmlns:a16="http://schemas.microsoft.com/office/drawing/2014/main" id="{176C3CBC-1A14-8A0D-EA2F-766C8D4EB4E4}"/>
              </a:ext>
            </a:extLst>
          </p:cNvPr>
          <p:cNvSpPr txBox="1"/>
          <p:nvPr/>
        </p:nvSpPr>
        <p:spPr>
          <a:xfrm>
            <a:off x="1592131" y="911421"/>
            <a:ext cx="9036425" cy="359073"/>
          </a:xfrm>
          <a:prstGeom prst="rect">
            <a:avLst/>
          </a:prstGeom>
        </p:spPr>
        <p:txBody>
          <a:bodyPr wrap="square" lIns="0" tIns="0" rIns="0" bIns="0" rtlCol="0" anchor="t">
            <a:spAutoFit/>
          </a:bodyPr>
          <a:lstStyle/>
          <a:p>
            <a:pPr marL="0" marR="0" lvl="0" indent="0" algn="ctr" defTabSz="609630" rtl="0" eaLnBrk="1" fontAlgn="auto" latinLnBrk="0" hangingPunct="1">
              <a:lnSpc>
                <a:spcPts val="2799"/>
              </a:lnSpc>
              <a:spcBef>
                <a:spcPct val="0"/>
              </a:spcBef>
              <a:spcAft>
                <a:spcPts val="0"/>
              </a:spcAft>
              <a:buClrTx/>
              <a:buSzTx/>
              <a:buFontTx/>
              <a:buNone/>
              <a:tabLst/>
              <a:defRPr/>
            </a:pPr>
            <a:r>
              <a:rPr kumimoji="0" lang="en-US" sz="2400" b="1" i="0" u="none" strike="noStrike" kern="1200" cap="none" spc="317"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XLVI ASAMBLEA ANUAL DE ALIFAR 2025</a:t>
            </a:r>
          </a:p>
        </p:txBody>
      </p:sp>
      <p:pic>
        <p:nvPicPr>
          <p:cNvPr id="20" name="Imagen 19" descr="Logotipo&#10;&#10;Descripción generada automáticamente">
            <a:extLst>
              <a:ext uri="{FF2B5EF4-FFF2-40B4-BE49-F238E27FC236}">
                <a16:creationId xmlns:a16="http://schemas.microsoft.com/office/drawing/2014/main" id="{2A172901-731B-F3EB-B964-C1A234DD71F9}"/>
              </a:ext>
            </a:extLst>
          </p:cNvPr>
          <p:cNvPicPr>
            <a:picLocks noChangeAspect="1"/>
          </p:cNvPicPr>
          <p:nvPr/>
        </p:nvPicPr>
        <p:blipFill rotWithShape="1">
          <a:blip r:embed="rId3">
            <a:extLst>
              <a:ext uri="{28A0092B-C50C-407E-A947-70E740481C1C}">
                <a14:useLocalDpi xmlns:a14="http://schemas.microsoft.com/office/drawing/2010/main" val="0"/>
              </a:ext>
            </a:extLst>
          </a:blip>
          <a:srcRect b="17277"/>
          <a:stretch/>
        </p:blipFill>
        <p:spPr>
          <a:xfrm>
            <a:off x="5087837" y="4996791"/>
            <a:ext cx="2031350" cy="706153"/>
          </a:xfrm>
          <a:prstGeom prst="rect">
            <a:avLst/>
          </a:prstGeom>
        </p:spPr>
      </p:pic>
      <p:sp>
        <p:nvSpPr>
          <p:cNvPr id="2" name="Rectángulo 1">
            <a:extLst>
              <a:ext uri="{FF2B5EF4-FFF2-40B4-BE49-F238E27FC236}">
                <a16:creationId xmlns:a16="http://schemas.microsoft.com/office/drawing/2014/main" id="{6F357FC5-0815-C264-5654-38DA5E804B83}"/>
              </a:ext>
            </a:extLst>
          </p:cNvPr>
          <p:cNvSpPr/>
          <p:nvPr/>
        </p:nvSpPr>
        <p:spPr>
          <a:xfrm>
            <a:off x="-17659" y="0"/>
            <a:ext cx="12231433" cy="6858000"/>
          </a:xfrm>
          <a:prstGeom prst="rect">
            <a:avLst/>
          </a:prstGeom>
          <a:solidFill>
            <a:srgbClr val="00153E">
              <a:alpha val="0"/>
            </a:srgbClr>
          </a:solidFill>
          <a:effectLst>
            <a:outerShdw blurRad="50800" dist="50800" dir="5400000" algn="ctr" rotWithShape="0">
              <a:srgbClr val="000000"/>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Content Placeholder 8">
            <a:extLst>
              <a:ext uri="{FF2B5EF4-FFF2-40B4-BE49-F238E27FC236}">
                <a16:creationId xmlns:a16="http://schemas.microsoft.com/office/drawing/2014/main" id="{797D3A32-627B-5563-BBD4-3FB6813185E6}"/>
              </a:ext>
            </a:extLst>
          </p:cNvPr>
          <p:cNvSpPr txBox="1">
            <a:spLocks/>
          </p:cNvSpPr>
          <p:nvPr/>
        </p:nvSpPr>
        <p:spPr>
          <a:xfrm>
            <a:off x="3542864" y="3913942"/>
            <a:ext cx="5127270" cy="829878"/>
          </a:xfrm>
          <a:prstGeom prst="rect">
            <a:avLst/>
          </a:prstGeom>
        </p:spPr>
        <p:txBody>
          <a:bodyPr>
            <a:normAutofit fontScale="92500" lnSpcReduction="20000"/>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30" rtl="0" eaLnBrk="1" fontAlgn="auto" latinLnBrk="0" hangingPunct="1">
              <a:lnSpc>
                <a:spcPct val="100000"/>
              </a:lnSpc>
              <a:spcBef>
                <a:spcPct val="20000"/>
              </a:spcBef>
              <a:spcAft>
                <a:spcPts val="0"/>
              </a:spcAft>
              <a:buClrTx/>
              <a:buSzTx/>
              <a:buFont typeface="Arial" pitchFamily="34" charset="0"/>
              <a:buNone/>
              <a:tabLst/>
              <a:defRPr/>
            </a:pPr>
            <a:r>
              <a:rPr kumimoji="0" lang="es-MX" sz="2800" b="0"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Bogotá </a:t>
            </a:r>
            <a:r>
              <a:rPr kumimoji="0" lang="es-CL" sz="2800" b="0"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a:t>
            </a:r>
            <a:r>
              <a:rPr kumimoji="0" lang="es-MX" sz="2800" b="0"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 Colombia</a:t>
            </a:r>
          </a:p>
          <a:p>
            <a:pPr marL="0" marR="0" lvl="0" indent="0" algn="ctr" defTabSz="609630" rtl="0" eaLnBrk="1" fontAlgn="auto" latinLnBrk="0" hangingPunct="1">
              <a:lnSpc>
                <a:spcPct val="100000"/>
              </a:lnSpc>
              <a:spcBef>
                <a:spcPct val="20000"/>
              </a:spcBef>
              <a:spcAft>
                <a:spcPts val="0"/>
              </a:spcAft>
              <a:buClrTx/>
              <a:buSzTx/>
              <a:buFont typeface="Arial" pitchFamily="34" charset="0"/>
              <a:buNone/>
              <a:tabLst/>
              <a:defRPr/>
            </a:pPr>
            <a:r>
              <a:rPr kumimoji="0" lang="es-MX" sz="2800" b="0" i="0" u="none" strike="noStrike" kern="1200" cap="none" spc="0" normalizeH="0" baseline="0" noProof="0" dirty="0">
                <a:ln>
                  <a:noFill/>
                </a:ln>
                <a:solidFill>
                  <a:srgbClr val="FFFFFF"/>
                </a:solidFill>
                <a:effectLst/>
                <a:uLnTx/>
                <a:uFillTx/>
                <a:latin typeface="Calibri" panose="020F0502020204030204"/>
                <a:ea typeface="Open Sans" panose="020B0606030504020204" pitchFamily="34" charset="0"/>
                <a:cs typeface="Open Sans" panose="020B0606030504020204" pitchFamily="34" charset="0"/>
              </a:rPr>
              <a:t>27 - 29 de mayo de 2025</a:t>
            </a:r>
            <a:endParaRPr kumimoji="0" lang="it-IT" sz="2800" b="0" i="0" u="none" strike="noStrike" kern="1200" cap="none" spc="0" normalizeH="0" baseline="0" noProof="0" dirty="0">
              <a:ln>
                <a:noFill/>
              </a:ln>
              <a:solidFill>
                <a:srgbClr val="FFFFFF"/>
              </a:solidFill>
              <a:effectLst/>
              <a:uLnTx/>
              <a:uFillTx/>
              <a:latin typeface="Calibri" panose="020F05020202040302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240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576B6-98FC-DF0A-FF61-B2F7DB22CBA5}"/>
            </a:ext>
          </a:extLst>
        </p:cNvPr>
        <p:cNvGrpSpPr/>
        <p:nvPr/>
      </p:nvGrpSpPr>
      <p:grpSpPr>
        <a:xfrm>
          <a:off x="0" y="0"/>
          <a:ext cx="0" cy="0"/>
          <a:chOff x="0" y="0"/>
          <a:chExt cx="0" cy="0"/>
        </a:xfrm>
      </p:grpSpPr>
      <p:sp>
        <p:nvSpPr>
          <p:cNvPr id="60" name="TextBox 15">
            <a:extLst>
              <a:ext uri="{FF2B5EF4-FFF2-40B4-BE49-F238E27FC236}">
                <a16:creationId xmlns:a16="http://schemas.microsoft.com/office/drawing/2014/main" id="{B6CCC0F7-7188-D82D-58E4-A00226366D95}"/>
              </a:ext>
            </a:extLst>
          </p:cNvPr>
          <p:cNvSpPr txBox="1"/>
          <p:nvPr/>
        </p:nvSpPr>
        <p:spPr>
          <a:xfrm>
            <a:off x="730234" y="397684"/>
            <a:ext cx="7436042" cy="492443"/>
          </a:xfrm>
          <a:prstGeom prst="rect">
            <a:avLst/>
          </a:prstGeom>
        </p:spPr>
        <p:txBody>
          <a:bodyPr wrap="square" lIns="0" tIns="0" rIns="0" bIns="0" rtlCol="0" anchor="t">
            <a:spAutoFit/>
          </a:bodyPr>
          <a:lstStyle/>
          <a:p>
            <a:pPr defTabSz="914446">
              <a:defRPr/>
            </a:pPr>
            <a:r>
              <a:rPr lang="es-CL" sz="3200" b="1" dirty="0">
                <a:solidFill>
                  <a:srgbClr val="002060"/>
                </a:solidFill>
                <a:latin typeface="Helvetica" pitchFamily="2" charset="0"/>
                <a:ea typeface="Open Sans" panose="020B0606030504020204" pitchFamily="34" charset="0"/>
                <a:cs typeface="Open Sans" panose="020B0606030504020204" pitchFamily="34" charset="0"/>
              </a:rPr>
              <a:t>Directorio ASILFA 2025-2026</a:t>
            </a:r>
          </a:p>
        </p:txBody>
      </p:sp>
      <p:sp>
        <p:nvSpPr>
          <p:cNvPr id="3" name="AutoShape 14">
            <a:extLst>
              <a:ext uri="{FF2B5EF4-FFF2-40B4-BE49-F238E27FC236}">
                <a16:creationId xmlns:a16="http://schemas.microsoft.com/office/drawing/2014/main" id="{08448646-9CED-3715-56C5-F7B766DC7E0B}"/>
              </a:ext>
            </a:extLst>
          </p:cNvPr>
          <p:cNvSpPr/>
          <p:nvPr/>
        </p:nvSpPr>
        <p:spPr>
          <a:xfrm>
            <a:off x="0" y="941284"/>
            <a:ext cx="7379175" cy="0"/>
          </a:xfrm>
          <a:prstGeom prst="line">
            <a:avLst/>
          </a:prstGeom>
          <a:ln w="57150" cap="flat">
            <a:solidFill>
              <a:srgbClr val="FE6B00"/>
            </a:solidFill>
            <a:prstDash val="solid"/>
            <a:headEnd type="none" w="sm" len="sm"/>
            <a:tailEnd type="none" w="sm" len="sm"/>
          </a:ln>
        </p:spPr>
        <p:txBody>
          <a:bodyPr/>
          <a:lstStyle/>
          <a:p>
            <a:pPr defTabSz="914446">
              <a:defRPr/>
            </a:pPr>
            <a:endParaRPr lang="es-ES_tradnl" dirty="0">
              <a:solidFill>
                <a:prstClr val="black"/>
              </a:solidFill>
              <a:latin typeface="Helvetica" pitchFamily="2" charset="0"/>
            </a:endParaRPr>
          </a:p>
        </p:txBody>
      </p:sp>
      <p:pic>
        <p:nvPicPr>
          <p:cNvPr id="2" name="Imagen 1" descr="Logotipo&#10;&#10;Descripción generada automáticamente">
            <a:extLst>
              <a:ext uri="{FF2B5EF4-FFF2-40B4-BE49-F238E27FC236}">
                <a16:creationId xmlns:a16="http://schemas.microsoft.com/office/drawing/2014/main" id="{F5F4809C-3205-FFFC-F94E-B84A6CB540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7277"/>
          <a:stretch/>
        </p:blipFill>
        <p:spPr>
          <a:xfrm>
            <a:off x="10414909" y="279104"/>
            <a:ext cx="1589226" cy="552459"/>
          </a:xfrm>
          <a:prstGeom prst="rect">
            <a:avLst/>
          </a:prstGeom>
        </p:spPr>
      </p:pic>
      <p:grpSp>
        <p:nvGrpSpPr>
          <p:cNvPr id="18" name="Group 48">
            <a:extLst>
              <a:ext uri="{FF2B5EF4-FFF2-40B4-BE49-F238E27FC236}">
                <a16:creationId xmlns:a16="http://schemas.microsoft.com/office/drawing/2014/main" id="{BF977478-299F-7E3B-57C1-7825E60AAD56}"/>
              </a:ext>
            </a:extLst>
          </p:cNvPr>
          <p:cNvGrpSpPr>
            <a:grpSpLocks noChangeAspect="1"/>
          </p:cNvGrpSpPr>
          <p:nvPr/>
        </p:nvGrpSpPr>
        <p:grpSpPr>
          <a:xfrm>
            <a:off x="11385705" y="5876961"/>
            <a:ext cx="524657" cy="524657"/>
            <a:chOff x="0" y="0"/>
            <a:chExt cx="1708150" cy="1708150"/>
          </a:xfrm>
        </p:grpSpPr>
        <p:sp>
          <p:nvSpPr>
            <p:cNvPr id="20" name="Freeform 49">
              <a:extLst>
                <a:ext uri="{FF2B5EF4-FFF2-40B4-BE49-F238E27FC236}">
                  <a16:creationId xmlns:a16="http://schemas.microsoft.com/office/drawing/2014/main" id="{449F612E-D12B-F0BA-AADD-E80273B6FC53}"/>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EBEBEB">
                <a:alpha val="62000"/>
              </a:srgbClr>
            </a:solidFill>
          </p:spPr>
          <p:txBody>
            <a:bodyPr/>
            <a:lstStyle/>
            <a:p>
              <a:pPr defTabSz="609630"/>
              <a:endParaRPr lang="es-ES_tradnl" sz="1200">
                <a:solidFill>
                  <a:prstClr val="black"/>
                </a:solidFill>
                <a:latin typeface="Calibri" panose="020F0502020204030204"/>
              </a:endParaRPr>
            </a:p>
          </p:txBody>
        </p:sp>
      </p:grpSp>
      <p:grpSp>
        <p:nvGrpSpPr>
          <p:cNvPr id="21" name="Group 48">
            <a:extLst>
              <a:ext uri="{FF2B5EF4-FFF2-40B4-BE49-F238E27FC236}">
                <a16:creationId xmlns:a16="http://schemas.microsoft.com/office/drawing/2014/main" id="{81C23D04-0A08-AE63-F59F-4C3BE3D459E3}"/>
              </a:ext>
            </a:extLst>
          </p:cNvPr>
          <p:cNvGrpSpPr>
            <a:grpSpLocks noChangeAspect="1"/>
          </p:cNvGrpSpPr>
          <p:nvPr/>
        </p:nvGrpSpPr>
        <p:grpSpPr>
          <a:xfrm>
            <a:off x="11135239" y="3370523"/>
            <a:ext cx="2656954" cy="2656954"/>
            <a:chOff x="0" y="0"/>
            <a:chExt cx="1708150" cy="1708150"/>
          </a:xfrm>
        </p:grpSpPr>
        <p:sp>
          <p:nvSpPr>
            <p:cNvPr id="22" name="Freeform 49">
              <a:extLst>
                <a:ext uri="{FF2B5EF4-FFF2-40B4-BE49-F238E27FC236}">
                  <a16:creationId xmlns:a16="http://schemas.microsoft.com/office/drawing/2014/main" id="{9B0CB0C0-6AB1-D12F-046E-39CA319D7B4C}"/>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EBEBEB">
                <a:alpha val="62000"/>
              </a:srgbClr>
            </a:solidFill>
          </p:spPr>
          <p:txBody>
            <a:bodyPr/>
            <a:lstStyle/>
            <a:p>
              <a:pPr defTabSz="609630"/>
              <a:endParaRPr lang="es-ES_tradnl" sz="1200">
                <a:solidFill>
                  <a:prstClr val="black"/>
                </a:solidFill>
                <a:latin typeface="Calibri" panose="020F0502020204030204"/>
              </a:endParaRPr>
            </a:p>
          </p:txBody>
        </p:sp>
      </p:grpSp>
      <p:grpSp>
        <p:nvGrpSpPr>
          <p:cNvPr id="4" name="Group 2">
            <a:extLst>
              <a:ext uri="{FF2B5EF4-FFF2-40B4-BE49-F238E27FC236}">
                <a16:creationId xmlns:a16="http://schemas.microsoft.com/office/drawing/2014/main" id="{4184E5E1-594B-DB62-F5F0-1A24BF15EE7C}"/>
              </a:ext>
            </a:extLst>
          </p:cNvPr>
          <p:cNvGrpSpPr>
            <a:grpSpLocks noChangeAspect="1"/>
          </p:cNvGrpSpPr>
          <p:nvPr/>
        </p:nvGrpSpPr>
        <p:grpSpPr>
          <a:xfrm>
            <a:off x="857076" y="2076108"/>
            <a:ext cx="1452636" cy="1452630"/>
            <a:chOff x="0" y="0"/>
            <a:chExt cx="6350000" cy="6349975"/>
          </a:xfrm>
        </p:grpSpPr>
        <p:sp>
          <p:nvSpPr>
            <p:cNvPr id="5" name="Freeform 3">
              <a:extLst>
                <a:ext uri="{FF2B5EF4-FFF2-40B4-BE49-F238E27FC236}">
                  <a16:creationId xmlns:a16="http://schemas.microsoft.com/office/drawing/2014/main" id="{6C972FB9-B907-96AC-F2A6-2EB6FC53FFA2}"/>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extLst>
                  <a:ext uri="{28A0092B-C50C-407E-A947-70E740481C1C}">
                    <a14:useLocalDpi xmlns:a14="http://schemas.microsoft.com/office/drawing/2010/main" val="0"/>
                  </a:ext>
                </a:extLst>
              </a:blip>
              <a:stretch>
                <a:fillRect/>
              </a:stretch>
            </a:blipFill>
          </p:spPr>
          <p:txBody>
            <a:bodyPr/>
            <a:lstStyle/>
            <a:p>
              <a:endParaRPr lang="es-CL"/>
            </a:p>
          </p:txBody>
        </p:sp>
      </p:grpSp>
      <p:grpSp>
        <p:nvGrpSpPr>
          <p:cNvPr id="6" name="Group 6">
            <a:extLst>
              <a:ext uri="{FF2B5EF4-FFF2-40B4-BE49-F238E27FC236}">
                <a16:creationId xmlns:a16="http://schemas.microsoft.com/office/drawing/2014/main" id="{058FFC6F-6A6F-5AEA-9C2B-F18E71B9526C}"/>
              </a:ext>
            </a:extLst>
          </p:cNvPr>
          <p:cNvGrpSpPr>
            <a:grpSpLocks noChangeAspect="1"/>
          </p:cNvGrpSpPr>
          <p:nvPr/>
        </p:nvGrpSpPr>
        <p:grpSpPr>
          <a:xfrm>
            <a:off x="5132709" y="2076108"/>
            <a:ext cx="1452636" cy="1452630"/>
            <a:chOff x="0" y="0"/>
            <a:chExt cx="6350000" cy="6349975"/>
          </a:xfrm>
        </p:grpSpPr>
        <p:sp>
          <p:nvSpPr>
            <p:cNvPr id="7" name="Freeform 7">
              <a:extLst>
                <a:ext uri="{FF2B5EF4-FFF2-40B4-BE49-F238E27FC236}">
                  <a16:creationId xmlns:a16="http://schemas.microsoft.com/office/drawing/2014/main" id="{C2DB7E57-3116-D681-8B66-2364537A6806}"/>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extLst>
                  <a:ext uri="{28A0092B-C50C-407E-A947-70E740481C1C}">
                    <a14:useLocalDpi xmlns:a14="http://schemas.microsoft.com/office/drawing/2010/main" val="0"/>
                  </a:ext>
                </a:extLst>
              </a:blip>
              <a:stretch>
                <a:fillRect/>
              </a:stretch>
            </a:blipFill>
          </p:spPr>
          <p:txBody>
            <a:bodyPr/>
            <a:lstStyle/>
            <a:p>
              <a:endParaRPr lang="es-CL"/>
            </a:p>
          </p:txBody>
        </p:sp>
      </p:grpSp>
      <p:sp>
        <p:nvSpPr>
          <p:cNvPr id="8" name="Freeform 13">
            <a:extLst>
              <a:ext uri="{FF2B5EF4-FFF2-40B4-BE49-F238E27FC236}">
                <a16:creationId xmlns:a16="http://schemas.microsoft.com/office/drawing/2014/main" id="{79EC712B-E7B2-F81D-AD6B-AD5C2F57FEA4}"/>
              </a:ext>
            </a:extLst>
          </p:cNvPr>
          <p:cNvSpPr/>
          <p:nvPr/>
        </p:nvSpPr>
        <p:spPr>
          <a:xfrm>
            <a:off x="591521" y="4646549"/>
            <a:ext cx="1983747" cy="461845"/>
          </a:xfrm>
          <a:custGeom>
            <a:avLst/>
            <a:gdLst/>
            <a:ahLst/>
            <a:cxnLst/>
            <a:rect l="l" t="t" r="r" b="b"/>
            <a:pathLst>
              <a:path w="783702" h="182457">
                <a:moveTo>
                  <a:pt x="91229" y="0"/>
                </a:moveTo>
                <a:lnTo>
                  <a:pt x="692474" y="0"/>
                </a:lnTo>
                <a:cubicBezTo>
                  <a:pt x="716669" y="0"/>
                  <a:pt x="739873" y="9612"/>
                  <a:pt x="756982" y="26720"/>
                </a:cubicBezTo>
                <a:cubicBezTo>
                  <a:pt x="774091" y="43829"/>
                  <a:pt x="783702" y="67033"/>
                  <a:pt x="783702" y="91229"/>
                </a:cubicBezTo>
                <a:lnTo>
                  <a:pt x="783702" y="91229"/>
                </a:lnTo>
                <a:cubicBezTo>
                  <a:pt x="783702" y="115424"/>
                  <a:pt x="774091" y="138629"/>
                  <a:pt x="756982" y="155737"/>
                </a:cubicBezTo>
                <a:cubicBezTo>
                  <a:pt x="739873" y="172846"/>
                  <a:pt x="716669" y="182457"/>
                  <a:pt x="692474" y="182457"/>
                </a:cubicBezTo>
                <a:lnTo>
                  <a:pt x="91229" y="182457"/>
                </a:lnTo>
                <a:cubicBezTo>
                  <a:pt x="67033" y="182457"/>
                  <a:pt x="43829" y="172846"/>
                  <a:pt x="26720" y="155737"/>
                </a:cubicBezTo>
                <a:cubicBezTo>
                  <a:pt x="9612" y="138629"/>
                  <a:pt x="0" y="115424"/>
                  <a:pt x="0" y="91229"/>
                </a:cubicBezTo>
                <a:lnTo>
                  <a:pt x="0" y="91229"/>
                </a:lnTo>
                <a:cubicBezTo>
                  <a:pt x="0" y="67033"/>
                  <a:pt x="9612" y="43829"/>
                  <a:pt x="26720" y="26720"/>
                </a:cubicBezTo>
                <a:cubicBezTo>
                  <a:pt x="43829" y="9612"/>
                  <a:pt x="67033" y="0"/>
                  <a:pt x="91229" y="0"/>
                </a:cubicBezTo>
                <a:close/>
              </a:path>
            </a:pathLst>
          </a:custGeom>
          <a:solidFill>
            <a:srgbClr val="002060"/>
          </a:solidFill>
        </p:spPr>
        <p:txBody>
          <a:bodyPr/>
          <a:lstStyle/>
          <a:p>
            <a:endParaRPr lang="es-CL" sz="1600">
              <a:latin typeface="Helvetica" pitchFamily="2" charset="0"/>
            </a:endParaRPr>
          </a:p>
        </p:txBody>
      </p:sp>
      <p:sp>
        <p:nvSpPr>
          <p:cNvPr id="9" name="Freeform 16">
            <a:extLst>
              <a:ext uri="{FF2B5EF4-FFF2-40B4-BE49-F238E27FC236}">
                <a16:creationId xmlns:a16="http://schemas.microsoft.com/office/drawing/2014/main" id="{402E31B5-AEB2-B8AB-494A-0AD8E2356BD8}"/>
              </a:ext>
            </a:extLst>
          </p:cNvPr>
          <p:cNvSpPr/>
          <p:nvPr/>
        </p:nvSpPr>
        <p:spPr>
          <a:xfrm>
            <a:off x="4867154" y="4646549"/>
            <a:ext cx="1983747" cy="461845"/>
          </a:xfrm>
          <a:custGeom>
            <a:avLst/>
            <a:gdLst/>
            <a:ahLst/>
            <a:cxnLst/>
            <a:rect l="l" t="t" r="r" b="b"/>
            <a:pathLst>
              <a:path w="783702" h="182457">
                <a:moveTo>
                  <a:pt x="91229" y="0"/>
                </a:moveTo>
                <a:lnTo>
                  <a:pt x="692474" y="0"/>
                </a:lnTo>
                <a:cubicBezTo>
                  <a:pt x="716669" y="0"/>
                  <a:pt x="739873" y="9612"/>
                  <a:pt x="756982" y="26720"/>
                </a:cubicBezTo>
                <a:cubicBezTo>
                  <a:pt x="774091" y="43829"/>
                  <a:pt x="783702" y="67033"/>
                  <a:pt x="783702" y="91229"/>
                </a:cubicBezTo>
                <a:lnTo>
                  <a:pt x="783702" y="91229"/>
                </a:lnTo>
                <a:cubicBezTo>
                  <a:pt x="783702" y="115424"/>
                  <a:pt x="774091" y="138629"/>
                  <a:pt x="756982" y="155737"/>
                </a:cubicBezTo>
                <a:cubicBezTo>
                  <a:pt x="739873" y="172846"/>
                  <a:pt x="716669" y="182457"/>
                  <a:pt x="692474" y="182457"/>
                </a:cubicBezTo>
                <a:lnTo>
                  <a:pt x="91229" y="182457"/>
                </a:lnTo>
                <a:cubicBezTo>
                  <a:pt x="67033" y="182457"/>
                  <a:pt x="43829" y="172846"/>
                  <a:pt x="26720" y="155737"/>
                </a:cubicBezTo>
                <a:cubicBezTo>
                  <a:pt x="9612" y="138629"/>
                  <a:pt x="0" y="115424"/>
                  <a:pt x="0" y="91229"/>
                </a:cubicBezTo>
                <a:lnTo>
                  <a:pt x="0" y="91229"/>
                </a:lnTo>
                <a:cubicBezTo>
                  <a:pt x="0" y="67033"/>
                  <a:pt x="9612" y="43829"/>
                  <a:pt x="26720" y="26720"/>
                </a:cubicBezTo>
                <a:cubicBezTo>
                  <a:pt x="43829" y="9612"/>
                  <a:pt x="67033" y="0"/>
                  <a:pt x="91229" y="0"/>
                </a:cubicBezTo>
                <a:close/>
              </a:path>
            </a:pathLst>
          </a:custGeom>
          <a:solidFill>
            <a:srgbClr val="002060"/>
          </a:solidFill>
        </p:spPr>
        <p:txBody>
          <a:bodyPr/>
          <a:lstStyle/>
          <a:p>
            <a:endParaRPr lang="es-CL" sz="1600">
              <a:latin typeface="Helvetica" pitchFamily="2" charset="0"/>
            </a:endParaRPr>
          </a:p>
        </p:txBody>
      </p:sp>
      <p:sp>
        <p:nvSpPr>
          <p:cNvPr id="10" name="Freeform 19">
            <a:extLst>
              <a:ext uri="{FF2B5EF4-FFF2-40B4-BE49-F238E27FC236}">
                <a16:creationId xmlns:a16="http://schemas.microsoft.com/office/drawing/2014/main" id="{4DDA9971-4086-F379-B3DD-60A9BF049EAD}"/>
              </a:ext>
            </a:extLst>
          </p:cNvPr>
          <p:cNvSpPr/>
          <p:nvPr/>
        </p:nvSpPr>
        <p:spPr>
          <a:xfrm>
            <a:off x="2730210" y="4646549"/>
            <a:ext cx="1983747" cy="461845"/>
          </a:xfrm>
          <a:custGeom>
            <a:avLst/>
            <a:gdLst/>
            <a:ahLst/>
            <a:cxnLst/>
            <a:rect l="l" t="t" r="r" b="b"/>
            <a:pathLst>
              <a:path w="783702" h="182457">
                <a:moveTo>
                  <a:pt x="91229" y="0"/>
                </a:moveTo>
                <a:lnTo>
                  <a:pt x="692474" y="0"/>
                </a:lnTo>
                <a:cubicBezTo>
                  <a:pt x="716669" y="0"/>
                  <a:pt x="739873" y="9612"/>
                  <a:pt x="756982" y="26720"/>
                </a:cubicBezTo>
                <a:cubicBezTo>
                  <a:pt x="774091" y="43829"/>
                  <a:pt x="783702" y="67033"/>
                  <a:pt x="783702" y="91229"/>
                </a:cubicBezTo>
                <a:lnTo>
                  <a:pt x="783702" y="91229"/>
                </a:lnTo>
                <a:cubicBezTo>
                  <a:pt x="783702" y="115424"/>
                  <a:pt x="774091" y="138629"/>
                  <a:pt x="756982" y="155737"/>
                </a:cubicBezTo>
                <a:cubicBezTo>
                  <a:pt x="739873" y="172846"/>
                  <a:pt x="716669" y="182457"/>
                  <a:pt x="692474" y="182457"/>
                </a:cubicBezTo>
                <a:lnTo>
                  <a:pt x="91229" y="182457"/>
                </a:lnTo>
                <a:cubicBezTo>
                  <a:pt x="67033" y="182457"/>
                  <a:pt x="43829" y="172846"/>
                  <a:pt x="26720" y="155737"/>
                </a:cubicBezTo>
                <a:cubicBezTo>
                  <a:pt x="9612" y="138629"/>
                  <a:pt x="0" y="115424"/>
                  <a:pt x="0" y="91229"/>
                </a:cubicBezTo>
                <a:lnTo>
                  <a:pt x="0" y="91229"/>
                </a:lnTo>
                <a:cubicBezTo>
                  <a:pt x="0" y="67033"/>
                  <a:pt x="9612" y="43829"/>
                  <a:pt x="26720" y="26720"/>
                </a:cubicBezTo>
                <a:cubicBezTo>
                  <a:pt x="43829" y="9612"/>
                  <a:pt x="67033" y="0"/>
                  <a:pt x="91229" y="0"/>
                </a:cubicBezTo>
                <a:close/>
              </a:path>
            </a:pathLst>
          </a:custGeom>
          <a:solidFill>
            <a:srgbClr val="002060"/>
          </a:solidFill>
        </p:spPr>
        <p:txBody>
          <a:bodyPr/>
          <a:lstStyle/>
          <a:p>
            <a:endParaRPr lang="es-CL" sz="1600">
              <a:latin typeface="Helvetica" pitchFamily="2" charset="0"/>
            </a:endParaRPr>
          </a:p>
        </p:txBody>
      </p:sp>
      <p:sp>
        <p:nvSpPr>
          <p:cNvPr id="11" name="Freeform 25">
            <a:extLst>
              <a:ext uri="{FF2B5EF4-FFF2-40B4-BE49-F238E27FC236}">
                <a16:creationId xmlns:a16="http://schemas.microsoft.com/office/drawing/2014/main" id="{C044AB08-EB83-103C-678C-39787980D869}"/>
              </a:ext>
            </a:extLst>
          </p:cNvPr>
          <p:cNvSpPr/>
          <p:nvPr/>
        </p:nvSpPr>
        <p:spPr>
          <a:xfrm>
            <a:off x="6980932" y="4646549"/>
            <a:ext cx="1983747" cy="461845"/>
          </a:xfrm>
          <a:custGeom>
            <a:avLst/>
            <a:gdLst/>
            <a:ahLst/>
            <a:cxnLst/>
            <a:rect l="l" t="t" r="r" b="b"/>
            <a:pathLst>
              <a:path w="783702" h="182457">
                <a:moveTo>
                  <a:pt x="91229" y="0"/>
                </a:moveTo>
                <a:lnTo>
                  <a:pt x="692474" y="0"/>
                </a:lnTo>
                <a:cubicBezTo>
                  <a:pt x="716669" y="0"/>
                  <a:pt x="739873" y="9612"/>
                  <a:pt x="756982" y="26720"/>
                </a:cubicBezTo>
                <a:cubicBezTo>
                  <a:pt x="774091" y="43829"/>
                  <a:pt x="783702" y="67033"/>
                  <a:pt x="783702" y="91229"/>
                </a:cubicBezTo>
                <a:lnTo>
                  <a:pt x="783702" y="91229"/>
                </a:lnTo>
                <a:cubicBezTo>
                  <a:pt x="783702" y="115424"/>
                  <a:pt x="774091" y="138629"/>
                  <a:pt x="756982" y="155737"/>
                </a:cubicBezTo>
                <a:cubicBezTo>
                  <a:pt x="739873" y="172846"/>
                  <a:pt x="716669" y="182457"/>
                  <a:pt x="692474" y="182457"/>
                </a:cubicBezTo>
                <a:lnTo>
                  <a:pt x="91229" y="182457"/>
                </a:lnTo>
                <a:cubicBezTo>
                  <a:pt x="67033" y="182457"/>
                  <a:pt x="43829" y="172846"/>
                  <a:pt x="26720" y="155737"/>
                </a:cubicBezTo>
                <a:cubicBezTo>
                  <a:pt x="9612" y="138629"/>
                  <a:pt x="0" y="115424"/>
                  <a:pt x="0" y="91229"/>
                </a:cubicBezTo>
                <a:lnTo>
                  <a:pt x="0" y="91229"/>
                </a:lnTo>
                <a:cubicBezTo>
                  <a:pt x="0" y="67033"/>
                  <a:pt x="9612" y="43829"/>
                  <a:pt x="26720" y="26720"/>
                </a:cubicBezTo>
                <a:cubicBezTo>
                  <a:pt x="43829" y="9612"/>
                  <a:pt x="67033" y="0"/>
                  <a:pt x="91229" y="0"/>
                </a:cubicBezTo>
                <a:close/>
              </a:path>
            </a:pathLst>
          </a:custGeom>
          <a:solidFill>
            <a:srgbClr val="002060"/>
          </a:solidFill>
        </p:spPr>
        <p:txBody>
          <a:bodyPr/>
          <a:lstStyle/>
          <a:p>
            <a:endParaRPr lang="es-CL" sz="1600">
              <a:latin typeface="Helvetica" pitchFamily="2" charset="0"/>
            </a:endParaRPr>
          </a:p>
        </p:txBody>
      </p:sp>
      <p:sp>
        <p:nvSpPr>
          <p:cNvPr id="12" name="TextBox 27">
            <a:extLst>
              <a:ext uri="{FF2B5EF4-FFF2-40B4-BE49-F238E27FC236}">
                <a16:creationId xmlns:a16="http://schemas.microsoft.com/office/drawing/2014/main" id="{B01BBEB5-02C2-7C48-99E4-7E98BC6603F0}"/>
              </a:ext>
            </a:extLst>
          </p:cNvPr>
          <p:cNvSpPr txBox="1"/>
          <p:nvPr/>
        </p:nvSpPr>
        <p:spPr>
          <a:xfrm>
            <a:off x="2812801" y="3763689"/>
            <a:ext cx="1818565" cy="287451"/>
          </a:xfrm>
          <a:prstGeom prst="rect">
            <a:avLst/>
          </a:prstGeom>
        </p:spPr>
        <p:txBody>
          <a:bodyPr wrap="square" lIns="0" tIns="0" rIns="0" bIns="0" rtlCol="0" anchor="t">
            <a:spAutoFit/>
          </a:bodyPr>
          <a:lstStyle/>
          <a:p>
            <a:pPr algn="ctr" defTabSz="609630">
              <a:lnSpc>
                <a:spcPts val="2357"/>
              </a:lnSpc>
            </a:pPr>
            <a:r>
              <a:rPr lang="en-US" sz="1600" b="1" dirty="0">
                <a:solidFill>
                  <a:srgbClr val="002060"/>
                </a:solidFill>
                <a:latin typeface="Helvetica" pitchFamily="2" charset="0"/>
                <a:ea typeface="Open Sans" panose="020B0606030504020204" pitchFamily="34" charset="0"/>
                <a:cs typeface="Open Sans" panose="020B0606030504020204" pitchFamily="34" charset="0"/>
              </a:rPr>
              <a:t>Enrique Salinas </a:t>
            </a:r>
          </a:p>
        </p:txBody>
      </p:sp>
      <p:sp>
        <p:nvSpPr>
          <p:cNvPr id="23" name="TextBox 29">
            <a:extLst>
              <a:ext uri="{FF2B5EF4-FFF2-40B4-BE49-F238E27FC236}">
                <a16:creationId xmlns:a16="http://schemas.microsoft.com/office/drawing/2014/main" id="{66B5D12A-90B7-7103-E566-13CD69212A96}"/>
              </a:ext>
            </a:extLst>
          </p:cNvPr>
          <p:cNvSpPr txBox="1"/>
          <p:nvPr/>
        </p:nvSpPr>
        <p:spPr>
          <a:xfrm>
            <a:off x="6889101" y="3763689"/>
            <a:ext cx="2183999" cy="287451"/>
          </a:xfrm>
          <a:prstGeom prst="rect">
            <a:avLst/>
          </a:prstGeom>
        </p:spPr>
        <p:txBody>
          <a:bodyPr wrap="square" lIns="0" tIns="0" rIns="0" bIns="0" rtlCol="0" anchor="t">
            <a:spAutoFit/>
          </a:bodyPr>
          <a:lstStyle/>
          <a:p>
            <a:pPr algn="ctr" defTabSz="609630">
              <a:lnSpc>
                <a:spcPts val="2357"/>
              </a:lnSpc>
            </a:pPr>
            <a:r>
              <a:rPr lang="en-US" sz="1600" b="1" dirty="0">
                <a:solidFill>
                  <a:srgbClr val="002060"/>
                </a:solidFill>
                <a:latin typeface="Helvetica" pitchFamily="2" charset="0"/>
              </a:rPr>
              <a:t>Roberto </a:t>
            </a:r>
            <a:r>
              <a:rPr lang="en-US" sz="1600" b="1" dirty="0" err="1">
                <a:solidFill>
                  <a:srgbClr val="002060"/>
                </a:solidFill>
                <a:latin typeface="Helvetica" pitchFamily="2" charset="0"/>
              </a:rPr>
              <a:t>Leiva</a:t>
            </a:r>
            <a:endParaRPr lang="en-US" sz="1600" b="1" dirty="0">
              <a:solidFill>
                <a:srgbClr val="002060"/>
              </a:solidFill>
              <a:latin typeface="Helvetica" pitchFamily="2" charset="0"/>
            </a:endParaRPr>
          </a:p>
        </p:txBody>
      </p:sp>
      <p:sp>
        <p:nvSpPr>
          <p:cNvPr id="24" name="TextBox 30">
            <a:extLst>
              <a:ext uri="{FF2B5EF4-FFF2-40B4-BE49-F238E27FC236}">
                <a16:creationId xmlns:a16="http://schemas.microsoft.com/office/drawing/2014/main" id="{5A003947-0370-52D8-6CB8-89BE7CC33BBF}"/>
              </a:ext>
            </a:extLst>
          </p:cNvPr>
          <p:cNvSpPr txBox="1"/>
          <p:nvPr/>
        </p:nvSpPr>
        <p:spPr>
          <a:xfrm>
            <a:off x="674112" y="3763689"/>
            <a:ext cx="1818565" cy="287451"/>
          </a:xfrm>
          <a:prstGeom prst="rect">
            <a:avLst/>
          </a:prstGeom>
        </p:spPr>
        <p:txBody>
          <a:bodyPr lIns="0" tIns="0" rIns="0" bIns="0" rtlCol="0" anchor="t">
            <a:spAutoFit/>
          </a:bodyPr>
          <a:lstStyle/>
          <a:p>
            <a:pPr algn="ctr" defTabSz="609630">
              <a:lnSpc>
                <a:spcPts val="2357"/>
              </a:lnSpc>
            </a:pPr>
            <a:r>
              <a:rPr lang="en-US" sz="1600" b="1" dirty="0">
                <a:solidFill>
                  <a:srgbClr val="002060"/>
                </a:solidFill>
                <a:latin typeface="Helvetica" pitchFamily="2" charset="0"/>
                <a:ea typeface="Open Sans" panose="020B0606030504020204" pitchFamily="34" charset="0"/>
                <a:cs typeface="Open Sans" panose="020B0606030504020204" pitchFamily="34" charset="0"/>
              </a:rPr>
              <a:t>Julio Jiménez</a:t>
            </a:r>
          </a:p>
        </p:txBody>
      </p:sp>
      <p:sp>
        <p:nvSpPr>
          <p:cNvPr id="25" name="TextBox 31">
            <a:extLst>
              <a:ext uri="{FF2B5EF4-FFF2-40B4-BE49-F238E27FC236}">
                <a16:creationId xmlns:a16="http://schemas.microsoft.com/office/drawing/2014/main" id="{294648EE-03A3-3443-D293-3783C93F5BAC}"/>
              </a:ext>
            </a:extLst>
          </p:cNvPr>
          <p:cNvSpPr txBox="1"/>
          <p:nvPr/>
        </p:nvSpPr>
        <p:spPr>
          <a:xfrm>
            <a:off x="4949745" y="3763689"/>
            <a:ext cx="1818565" cy="287451"/>
          </a:xfrm>
          <a:prstGeom prst="rect">
            <a:avLst/>
          </a:prstGeom>
        </p:spPr>
        <p:txBody>
          <a:bodyPr wrap="square" lIns="0" tIns="0" rIns="0" bIns="0" rtlCol="0" anchor="t">
            <a:spAutoFit/>
          </a:bodyPr>
          <a:lstStyle/>
          <a:p>
            <a:pPr algn="ctr" defTabSz="609630">
              <a:lnSpc>
                <a:spcPts val="2357"/>
              </a:lnSpc>
            </a:pPr>
            <a:r>
              <a:rPr lang="en-US" sz="1600" b="1" dirty="0">
                <a:solidFill>
                  <a:srgbClr val="002060"/>
                </a:solidFill>
                <a:latin typeface="Helvetica" pitchFamily="2" charset="0"/>
                <a:ea typeface="Open Sans" panose="020B0606030504020204" pitchFamily="34" charset="0"/>
                <a:cs typeface="Open Sans" panose="020B0606030504020204" pitchFamily="34" charset="0"/>
              </a:rPr>
              <a:t>Claudio Castro</a:t>
            </a:r>
          </a:p>
        </p:txBody>
      </p:sp>
      <p:sp>
        <p:nvSpPr>
          <p:cNvPr id="26" name="CuadroTexto 25">
            <a:extLst>
              <a:ext uri="{FF2B5EF4-FFF2-40B4-BE49-F238E27FC236}">
                <a16:creationId xmlns:a16="http://schemas.microsoft.com/office/drawing/2014/main" id="{1DEEC66B-F38E-A4F3-3120-8A2E041AABA0}"/>
              </a:ext>
            </a:extLst>
          </p:cNvPr>
          <p:cNvSpPr txBox="1"/>
          <p:nvPr/>
        </p:nvSpPr>
        <p:spPr>
          <a:xfrm>
            <a:off x="331930" y="4053932"/>
            <a:ext cx="2418498" cy="523220"/>
          </a:xfrm>
          <a:prstGeom prst="rect">
            <a:avLst/>
          </a:prstGeom>
          <a:noFill/>
        </p:spPr>
        <p:txBody>
          <a:bodyPr wrap="square">
            <a:spAutoFit/>
          </a:bodyPr>
          <a:lstStyle/>
          <a:p>
            <a:pPr algn="ctr"/>
            <a:r>
              <a:rPr lang="es-ES" sz="1400" dirty="0">
                <a:solidFill>
                  <a:srgbClr val="002060"/>
                </a:solidFill>
                <a:latin typeface="Helvetica" pitchFamily="2" charset="0"/>
              </a:rPr>
              <a:t>Gerente Educación Clínica </a:t>
            </a:r>
          </a:p>
          <a:p>
            <a:pPr algn="ctr"/>
            <a:r>
              <a:rPr lang="es-ES" sz="1400" dirty="0">
                <a:solidFill>
                  <a:srgbClr val="002060"/>
                </a:solidFill>
                <a:latin typeface="Helvetica" pitchFamily="2" charset="0"/>
              </a:rPr>
              <a:t>Abbott</a:t>
            </a:r>
            <a:endParaRPr lang="es-CL" sz="1400" dirty="0">
              <a:solidFill>
                <a:srgbClr val="002060"/>
              </a:solidFill>
              <a:latin typeface="Helvetica" pitchFamily="2" charset="0"/>
            </a:endParaRPr>
          </a:p>
        </p:txBody>
      </p:sp>
      <p:sp>
        <p:nvSpPr>
          <p:cNvPr id="27" name="CuadroTexto 26">
            <a:extLst>
              <a:ext uri="{FF2B5EF4-FFF2-40B4-BE49-F238E27FC236}">
                <a16:creationId xmlns:a16="http://schemas.microsoft.com/office/drawing/2014/main" id="{9D02973B-8955-C909-D494-2EAE635992AF}"/>
              </a:ext>
            </a:extLst>
          </p:cNvPr>
          <p:cNvSpPr txBox="1"/>
          <p:nvPr/>
        </p:nvSpPr>
        <p:spPr>
          <a:xfrm>
            <a:off x="2728938" y="4030309"/>
            <a:ext cx="1986290" cy="523220"/>
          </a:xfrm>
          <a:prstGeom prst="rect">
            <a:avLst/>
          </a:prstGeom>
          <a:noFill/>
        </p:spPr>
        <p:txBody>
          <a:bodyPr wrap="square">
            <a:spAutoFit/>
          </a:bodyPr>
          <a:lstStyle/>
          <a:p>
            <a:pPr algn="ctr"/>
            <a:r>
              <a:rPr lang="es-ES" sz="1400" dirty="0">
                <a:solidFill>
                  <a:srgbClr val="002060"/>
                </a:solidFill>
                <a:latin typeface="Helvetica" pitchFamily="2" charset="0"/>
              </a:rPr>
              <a:t>Gerente General </a:t>
            </a:r>
          </a:p>
          <a:p>
            <a:pPr algn="ctr"/>
            <a:r>
              <a:rPr lang="es-ES" sz="1400" dirty="0" err="1">
                <a:solidFill>
                  <a:srgbClr val="002060"/>
                </a:solidFill>
                <a:latin typeface="Helvetica" pitchFamily="2" charset="0"/>
              </a:rPr>
              <a:t>Adium</a:t>
            </a:r>
            <a:endParaRPr lang="es-CL" sz="1400" dirty="0">
              <a:solidFill>
                <a:srgbClr val="002060"/>
              </a:solidFill>
              <a:latin typeface="Helvetica" pitchFamily="2" charset="0"/>
            </a:endParaRPr>
          </a:p>
        </p:txBody>
      </p:sp>
      <p:sp>
        <p:nvSpPr>
          <p:cNvPr id="28" name="CuadroTexto 27">
            <a:extLst>
              <a:ext uri="{FF2B5EF4-FFF2-40B4-BE49-F238E27FC236}">
                <a16:creationId xmlns:a16="http://schemas.microsoft.com/office/drawing/2014/main" id="{449537A6-3575-5C9A-BEE7-FCA633577C03}"/>
              </a:ext>
            </a:extLst>
          </p:cNvPr>
          <p:cNvSpPr txBox="1"/>
          <p:nvPr/>
        </p:nvSpPr>
        <p:spPr>
          <a:xfrm>
            <a:off x="7053844" y="4054431"/>
            <a:ext cx="1986290" cy="523220"/>
          </a:xfrm>
          <a:prstGeom prst="rect">
            <a:avLst/>
          </a:prstGeom>
          <a:noFill/>
        </p:spPr>
        <p:txBody>
          <a:bodyPr wrap="square">
            <a:spAutoFit/>
          </a:bodyPr>
          <a:lstStyle/>
          <a:p>
            <a:pPr algn="ctr"/>
            <a:r>
              <a:rPr lang="es-ES" sz="1400" dirty="0">
                <a:solidFill>
                  <a:srgbClr val="002060"/>
                </a:solidFill>
                <a:latin typeface="Helvetica" pitchFamily="2" charset="0"/>
              </a:rPr>
              <a:t>Gerente General </a:t>
            </a:r>
          </a:p>
          <a:p>
            <a:pPr algn="ctr"/>
            <a:r>
              <a:rPr lang="es-ES" sz="1400" dirty="0" err="1">
                <a:solidFill>
                  <a:srgbClr val="002060"/>
                </a:solidFill>
                <a:latin typeface="Helvetica" pitchFamily="2" charset="0"/>
              </a:rPr>
              <a:t>Gador</a:t>
            </a:r>
            <a:r>
              <a:rPr lang="es-ES" sz="1400" dirty="0">
                <a:solidFill>
                  <a:srgbClr val="002060"/>
                </a:solidFill>
                <a:latin typeface="Helvetica" pitchFamily="2" charset="0"/>
              </a:rPr>
              <a:t> Chile</a:t>
            </a:r>
            <a:endParaRPr lang="es-CL" sz="1400" dirty="0">
              <a:solidFill>
                <a:srgbClr val="002060"/>
              </a:solidFill>
              <a:latin typeface="Helvetica" pitchFamily="2" charset="0"/>
            </a:endParaRPr>
          </a:p>
        </p:txBody>
      </p:sp>
      <p:sp>
        <p:nvSpPr>
          <p:cNvPr id="29" name="CuadroTexto 28">
            <a:extLst>
              <a:ext uri="{FF2B5EF4-FFF2-40B4-BE49-F238E27FC236}">
                <a16:creationId xmlns:a16="http://schemas.microsoft.com/office/drawing/2014/main" id="{37E22468-47B7-693B-B907-8D2D082823EC}"/>
              </a:ext>
            </a:extLst>
          </p:cNvPr>
          <p:cNvSpPr txBox="1"/>
          <p:nvPr/>
        </p:nvSpPr>
        <p:spPr>
          <a:xfrm>
            <a:off x="4887369" y="4047088"/>
            <a:ext cx="1950011" cy="523220"/>
          </a:xfrm>
          <a:prstGeom prst="rect">
            <a:avLst/>
          </a:prstGeom>
          <a:noFill/>
        </p:spPr>
        <p:txBody>
          <a:bodyPr wrap="square">
            <a:spAutoFit/>
          </a:bodyPr>
          <a:lstStyle/>
          <a:p>
            <a:pPr algn="ctr"/>
            <a:r>
              <a:rPr lang="es-ES" sz="1400" dirty="0">
                <a:solidFill>
                  <a:srgbClr val="002060"/>
                </a:solidFill>
                <a:latin typeface="Helvetica" pitchFamily="2" charset="0"/>
              </a:rPr>
              <a:t>Gerente General </a:t>
            </a:r>
          </a:p>
          <a:p>
            <a:pPr algn="ctr"/>
            <a:r>
              <a:rPr lang="es-ES" sz="1400" dirty="0">
                <a:solidFill>
                  <a:srgbClr val="002060"/>
                </a:solidFill>
                <a:latin typeface="Helvetica" pitchFamily="2" charset="0"/>
              </a:rPr>
              <a:t>ITF-Labomed</a:t>
            </a:r>
            <a:endParaRPr lang="es-CL" sz="1400" dirty="0">
              <a:solidFill>
                <a:srgbClr val="002060"/>
              </a:solidFill>
              <a:latin typeface="Helvetica" pitchFamily="2" charset="0"/>
            </a:endParaRPr>
          </a:p>
        </p:txBody>
      </p:sp>
      <p:sp>
        <p:nvSpPr>
          <p:cNvPr id="30" name="CuadroTexto 29">
            <a:extLst>
              <a:ext uri="{FF2B5EF4-FFF2-40B4-BE49-F238E27FC236}">
                <a16:creationId xmlns:a16="http://schemas.microsoft.com/office/drawing/2014/main" id="{4C67EE63-A770-B9B1-C6CB-3A86434628E3}"/>
              </a:ext>
            </a:extLst>
          </p:cNvPr>
          <p:cNvSpPr txBox="1"/>
          <p:nvPr/>
        </p:nvSpPr>
        <p:spPr>
          <a:xfrm>
            <a:off x="907749" y="4711481"/>
            <a:ext cx="1351290" cy="338554"/>
          </a:xfrm>
          <a:prstGeom prst="rect">
            <a:avLst/>
          </a:prstGeom>
          <a:solidFill>
            <a:srgbClr val="002060"/>
          </a:solidFill>
        </p:spPr>
        <p:txBody>
          <a:bodyPr wrap="square" rtlCol="0">
            <a:spAutoFit/>
          </a:bodyPr>
          <a:lstStyle/>
          <a:p>
            <a:r>
              <a:rPr lang="es-CL" sz="1600" b="1" dirty="0">
                <a:solidFill>
                  <a:schemeClr val="bg1"/>
                </a:solidFill>
                <a:latin typeface="Helvetica" pitchFamily="2" charset="0"/>
                <a:ea typeface="Open Sans" panose="020B0606030504020204" pitchFamily="34" charset="0"/>
                <a:cs typeface="Open Sans" panose="020B0606030504020204" pitchFamily="34" charset="0"/>
              </a:rPr>
              <a:t>Presidente</a:t>
            </a:r>
          </a:p>
        </p:txBody>
      </p:sp>
      <p:sp>
        <p:nvSpPr>
          <p:cNvPr id="31" name="CuadroTexto 30">
            <a:extLst>
              <a:ext uri="{FF2B5EF4-FFF2-40B4-BE49-F238E27FC236}">
                <a16:creationId xmlns:a16="http://schemas.microsoft.com/office/drawing/2014/main" id="{C273558E-56D0-ACE8-7939-AFB7B3CDB8B0}"/>
              </a:ext>
            </a:extLst>
          </p:cNvPr>
          <p:cNvSpPr txBox="1"/>
          <p:nvPr/>
        </p:nvSpPr>
        <p:spPr>
          <a:xfrm>
            <a:off x="2858542" y="4708194"/>
            <a:ext cx="1727082" cy="338554"/>
          </a:xfrm>
          <a:prstGeom prst="rect">
            <a:avLst/>
          </a:prstGeom>
          <a:solidFill>
            <a:srgbClr val="002060"/>
          </a:solidFill>
        </p:spPr>
        <p:txBody>
          <a:bodyPr wrap="square" rtlCol="0">
            <a:spAutoFit/>
          </a:bodyPr>
          <a:lstStyle/>
          <a:p>
            <a:pPr algn="ctr"/>
            <a:r>
              <a:rPr lang="es-CL" sz="1600" b="1" dirty="0">
                <a:solidFill>
                  <a:schemeClr val="bg1"/>
                </a:solidFill>
                <a:latin typeface="Helvetica" pitchFamily="2" charset="0"/>
                <a:ea typeface="Open Sans" panose="020B0606030504020204" pitchFamily="34" charset="0"/>
                <a:cs typeface="Open Sans" panose="020B0606030504020204" pitchFamily="34" charset="0"/>
              </a:rPr>
              <a:t>Vicepresidente</a:t>
            </a:r>
          </a:p>
        </p:txBody>
      </p:sp>
      <p:sp>
        <p:nvSpPr>
          <p:cNvPr id="32" name="CuadroTexto 31">
            <a:extLst>
              <a:ext uri="{FF2B5EF4-FFF2-40B4-BE49-F238E27FC236}">
                <a16:creationId xmlns:a16="http://schemas.microsoft.com/office/drawing/2014/main" id="{4363BEEF-CD34-D262-039C-AA193A703665}"/>
              </a:ext>
            </a:extLst>
          </p:cNvPr>
          <p:cNvSpPr txBox="1"/>
          <p:nvPr/>
        </p:nvSpPr>
        <p:spPr>
          <a:xfrm>
            <a:off x="5183382" y="4708194"/>
            <a:ext cx="1351290" cy="338554"/>
          </a:xfrm>
          <a:prstGeom prst="rect">
            <a:avLst/>
          </a:prstGeom>
          <a:solidFill>
            <a:srgbClr val="002060"/>
          </a:solidFill>
        </p:spPr>
        <p:txBody>
          <a:bodyPr wrap="square" rtlCol="0">
            <a:spAutoFit/>
          </a:bodyPr>
          <a:lstStyle/>
          <a:p>
            <a:pPr algn="ctr"/>
            <a:r>
              <a:rPr lang="es-CL" sz="1600" b="1" dirty="0">
                <a:solidFill>
                  <a:schemeClr val="bg1"/>
                </a:solidFill>
                <a:latin typeface="Helvetica" pitchFamily="2" charset="0"/>
                <a:ea typeface="Open Sans" panose="020B0606030504020204" pitchFamily="34" charset="0"/>
                <a:cs typeface="Open Sans" panose="020B0606030504020204" pitchFamily="34" charset="0"/>
              </a:rPr>
              <a:t>Tesorero</a:t>
            </a:r>
          </a:p>
        </p:txBody>
      </p:sp>
      <p:sp>
        <p:nvSpPr>
          <p:cNvPr id="33" name="CuadroTexto 32">
            <a:extLst>
              <a:ext uri="{FF2B5EF4-FFF2-40B4-BE49-F238E27FC236}">
                <a16:creationId xmlns:a16="http://schemas.microsoft.com/office/drawing/2014/main" id="{8840FA26-A076-B237-9A6B-7D1259B49826}"/>
              </a:ext>
            </a:extLst>
          </p:cNvPr>
          <p:cNvSpPr txBox="1"/>
          <p:nvPr/>
        </p:nvSpPr>
        <p:spPr>
          <a:xfrm>
            <a:off x="7297160" y="4708194"/>
            <a:ext cx="1351290" cy="338554"/>
          </a:xfrm>
          <a:prstGeom prst="rect">
            <a:avLst/>
          </a:prstGeom>
          <a:solidFill>
            <a:srgbClr val="002060"/>
          </a:solidFill>
        </p:spPr>
        <p:txBody>
          <a:bodyPr wrap="square" rtlCol="0">
            <a:spAutoFit/>
          </a:bodyPr>
          <a:lstStyle/>
          <a:p>
            <a:pPr algn="ctr"/>
            <a:r>
              <a:rPr lang="es-CL" sz="1600" b="1" dirty="0">
                <a:solidFill>
                  <a:schemeClr val="bg1"/>
                </a:solidFill>
                <a:latin typeface="Helvetica" pitchFamily="2" charset="0"/>
                <a:ea typeface="Open Sans" panose="020B0606030504020204" pitchFamily="34" charset="0"/>
                <a:cs typeface="Open Sans" panose="020B0606030504020204" pitchFamily="34" charset="0"/>
              </a:rPr>
              <a:t>Director</a:t>
            </a:r>
          </a:p>
        </p:txBody>
      </p:sp>
      <p:grpSp>
        <p:nvGrpSpPr>
          <p:cNvPr id="34" name="Grupo 33">
            <a:extLst>
              <a:ext uri="{FF2B5EF4-FFF2-40B4-BE49-F238E27FC236}">
                <a16:creationId xmlns:a16="http://schemas.microsoft.com/office/drawing/2014/main" id="{3AACB3CC-D24D-BDC0-A202-2D72D589A4D8}"/>
              </a:ext>
            </a:extLst>
          </p:cNvPr>
          <p:cNvGrpSpPr/>
          <p:nvPr/>
        </p:nvGrpSpPr>
        <p:grpSpPr>
          <a:xfrm>
            <a:off x="7305904" y="2056158"/>
            <a:ext cx="1410774" cy="1526263"/>
            <a:chOff x="9411711" y="1820480"/>
            <a:chExt cx="1452636" cy="1556126"/>
          </a:xfrm>
        </p:grpSpPr>
        <p:sp>
          <p:nvSpPr>
            <p:cNvPr id="35" name="Elipse 34">
              <a:extLst>
                <a:ext uri="{FF2B5EF4-FFF2-40B4-BE49-F238E27FC236}">
                  <a16:creationId xmlns:a16="http://schemas.microsoft.com/office/drawing/2014/main" id="{5178C238-A628-134C-7866-E04398F06B01}"/>
                </a:ext>
              </a:extLst>
            </p:cNvPr>
            <p:cNvSpPr/>
            <p:nvPr/>
          </p:nvSpPr>
          <p:spPr>
            <a:xfrm>
              <a:off x="9411711" y="1820480"/>
              <a:ext cx="1452636" cy="1556126"/>
            </a:xfrm>
            <a:prstGeom prst="ellipse">
              <a:avLst/>
            </a:prstGeom>
            <a:solidFill>
              <a:schemeClr val="bg2">
                <a:alpha val="750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6" name="Imagen 35">
              <a:extLst>
                <a:ext uri="{FF2B5EF4-FFF2-40B4-BE49-F238E27FC236}">
                  <a16:creationId xmlns:a16="http://schemas.microsoft.com/office/drawing/2014/main" id="{DB3AAFAA-5D83-2268-F858-171880A25B3B}"/>
                </a:ext>
              </a:extLst>
            </p:cNvPr>
            <p:cNvPicPr>
              <a:picLocks noChangeAspect="1"/>
            </p:cNvPicPr>
            <p:nvPr/>
          </p:nvPicPr>
          <p:blipFill rotWithShape="1">
            <a:blip r:embed="rId5"/>
            <a:srcRect l="1" t="-1" r="1946" b="3762"/>
            <a:stretch/>
          </p:blipFill>
          <p:spPr>
            <a:xfrm>
              <a:off x="9445578" y="2024667"/>
              <a:ext cx="1391143" cy="1335561"/>
            </a:xfrm>
            <a:prstGeom prst="ellipse">
              <a:avLst/>
            </a:prstGeom>
          </p:spPr>
        </p:pic>
      </p:grpSp>
      <p:sp>
        <p:nvSpPr>
          <p:cNvPr id="37" name="Freeform 9">
            <a:extLst>
              <a:ext uri="{FF2B5EF4-FFF2-40B4-BE49-F238E27FC236}">
                <a16:creationId xmlns:a16="http://schemas.microsoft.com/office/drawing/2014/main" id="{6FE72284-2CA3-BFD2-ABA3-59944FF41B4C}"/>
              </a:ext>
            </a:extLst>
          </p:cNvPr>
          <p:cNvSpPr/>
          <p:nvPr/>
        </p:nvSpPr>
        <p:spPr>
          <a:xfrm>
            <a:off x="2946678" y="2092974"/>
            <a:ext cx="1452636" cy="1452630"/>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extLst>
                <a:ext uri="{28A0092B-C50C-407E-A947-70E740481C1C}">
                  <a14:useLocalDpi xmlns:a14="http://schemas.microsoft.com/office/drawing/2010/main" val="0"/>
                </a:ext>
              </a:extLst>
            </a:blip>
            <a:stretch>
              <a:fillRect/>
            </a:stretch>
          </a:blipFill>
        </p:spPr>
        <p:txBody>
          <a:bodyPr/>
          <a:lstStyle/>
          <a:p>
            <a:endParaRPr lang="es-CL" dirty="0"/>
          </a:p>
        </p:txBody>
      </p:sp>
      <p:sp>
        <p:nvSpPr>
          <p:cNvPr id="38" name="Freeform 25">
            <a:extLst>
              <a:ext uri="{FF2B5EF4-FFF2-40B4-BE49-F238E27FC236}">
                <a16:creationId xmlns:a16="http://schemas.microsoft.com/office/drawing/2014/main" id="{C54AFE79-3861-6B9E-241A-DEAED1462D6E}"/>
              </a:ext>
            </a:extLst>
          </p:cNvPr>
          <p:cNvSpPr/>
          <p:nvPr/>
        </p:nvSpPr>
        <p:spPr>
          <a:xfrm>
            <a:off x="9094339" y="4644711"/>
            <a:ext cx="1983747" cy="461845"/>
          </a:xfrm>
          <a:custGeom>
            <a:avLst/>
            <a:gdLst/>
            <a:ahLst/>
            <a:cxnLst/>
            <a:rect l="l" t="t" r="r" b="b"/>
            <a:pathLst>
              <a:path w="783702" h="182457">
                <a:moveTo>
                  <a:pt x="91229" y="0"/>
                </a:moveTo>
                <a:lnTo>
                  <a:pt x="692474" y="0"/>
                </a:lnTo>
                <a:cubicBezTo>
                  <a:pt x="716669" y="0"/>
                  <a:pt x="739873" y="9612"/>
                  <a:pt x="756982" y="26720"/>
                </a:cubicBezTo>
                <a:cubicBezTo>
                  <a:pt x="774091" y="43829"/>
                  <a:pt x="783702" y="67033"/>
                  <a:pt x="783702" y="91229"/>
                </a:cubicBezTo>
                <a:lnTo>
                  <a:pt x="783702" y="91229"/>
                </a:lnTo>
                <a:cubicBezTo>
                  <a:pt x="783702" y="115424"/>
                  <a:pt x="774091" y="138629"/>
                  <a:pt x="756982" y="155737"/>
                </a:cubicBezTo>
                <a:cubicBezTo>
                  <a:pt x="739873" y="172846"/>
                  <a:pt x="716669" y="182457"/>
                  <a:pt x="692474" y="182457"/>
                </a:cubicBezTo>
                <a:lnTo>
                  <a:pt x="91229" y="182457"/>
                </a:lnTo>
                <a:cubicBezTo>
                  <a:pt x="67033" y="182457"/>
                  <a:pt x="43829" y="172846"/>
                  <a:pt x="26720" y="155737"/>
                </a:cubicBezTo>
                <a:cubicBezTo>
                  <a:pt x="9612" y="138629"/>
                  <a:pt x="0" y="115424"/>
                  <a:pt x="0" y="91229"/>
                </a:cubicBezTo>
                <a:lnTo>
                  <a:pt x="0" y="91229"/>
                </a:lnTo>
                <a:cubicBezTo>
                  <a:pt x="0" y="67033"/>
                  <a:pt x="9612" y="43829"/>
                  <a:pt x="26720" y="26720"/>
                </a:cubicBezTo>
                <a:cubicBezTo>
                  <a:pt x="43829" y="9612"/>
                  <a:pt x="67033" y="0"/>
                  <a:pt x="91229" y="0"/>
                </a:cubicBezTo>
                <a:close/>
              </a:path>
            </a:pathLst>
          </a:custGeom>
          <a:solidFill>
            <a:srgbClr val="002060"/>
          </a:solidFill>
        </p:spPr>
        <p:txBody>
          <a:bodyPr/>
          <a:lstStyle/>
          <a:p>
            <a:endParaRPr lang="es-CL" sz="1600">
              <a:latin typeface="Helvetica" pitchFamily="2" charset="0"/>
            </a:endParaRPr>
          </a:p>
        </p:txBody>
      </p:sp>
      <p:sp>
        <p:nvSpPr>
          <p:cNvPr id="39" name="TextBox 29">
            <a:extLst>
              <a:ext uri="{FF2B5EF4-FFF2-40B4-BE49-F238E27FC236}">
                <a16:creationId xmlns:a16="http://schemas.microsoft.com/office/drawing/2014/main" id="{9ED81D6E-674F-64D2-7FB0-A034430A890D}"/>
              </a:ext>
            </a:extLst>
          </p:cNvPr>
          <p:cNvSpPr txBox="1"/>
          <p:nvPr/>
        </p:nvSpPr>
        <p:spPr>
          <a:xfrm>
            <a:off x="9002508" y="3761851"/>
            <a:ext cx="2183999" cy="287451"/>
          </a:xfrm>
          <a:prstGeom prst="rect">
            <a:avLst/>
          </a:prstGeom>
        </p:spPr>
        <p:txBody>
          <a:bodyPr wrap="square" lIns="0" tIns="0" rIns="0" bIns="0" rtlCol="0" anchor="t">
            <a:spAutoFit/>
          </a:bodyPr>
          <a:lstStyle/>
          <a:p>
            <a:pPr algn="ctr" defTabSz="609630">
              <a:lnSpc>
                <a:spcPts val="2357"/>
              </a:lnSpc>
            </a:pPr>
            <a:r>
              <a:rPr lang="en-US" sz="1600" b="1" dirty="0">
                <a:solidFill>
                  <a:srgbClr val="002060"/>
                </a:solidFill>
                <a:latin typeface="Helvetica" pitchFamily="2" charset="0"/>
              </a:rPr>
              <a:t>Carlos Pardo</a:t>
            </a:r>
          </a:p>
        </p:txBody>
      </p:sp>
      <p:sp>
        <p:nvSpPr>
          <p:cNvPr id="40" name="CuadroTexto 39">
            <a:extLst>
              <a:ext uri="{FF2B5EF4-FFF2-40B4-BE49-F238E27FC236}">
                <a16:creationId xmlns:a16="http://schemas.microsoft.com/office/drawing/2014/main" id="{A364C955-2BC7-00C8-806B-C53D3E182241}"/>
              </a:ext>
            </a:extLst>
          </p:cNvPr>
          <p:cNvSpPr txBox="1"/>
          <p:nvPr/>
        </p:nvSpPr>
        <p:spPr>
          <a:xfrm>
            <a:off x="9167251" y="4052593"/>
            <a:ext cx="1986290" cy="523220"/>
          </a:xfrm>
          <a:prstGeom prst="rect">
            <a:avLst/>
          </a:prstGeom>
          <a:noFill/>
        </p:spPr>
        <p:txBody>
          <a:bodyPr wrap="square">
            <a:spAutoFit/>
          </a:bodyPr>
          <a:lstStyle/>
          <a:p>
            <a:pPr algn="ctr"/>
            <a:r>
              <a:rPr lang="es-ES" sz="1400" dirty="0">
                <a:solidFill>
                  <a:srgbClr val="002060"/>
                </a:solidFill>
                <a:latin typeface="Helvetica" pitchFamily="2" charset="0"/>
              </a:rPr>
              <a:t>Gerente General </a:t>
            </a:r>
          </a:p>
          <a:p>
            <a:pPr algn="ctr"/>
            <a:r>
              <a:rPr lang="es-ES" sz="1400" dirty="0">
                <a:solidFill>
                  <a:srgbClr val="002060"/>
                </a:solidFill>
                <a:latin typeface="Helvetica" pitchFamily="2" charset="0"/>
              </a:rPr>
              <a:t>Sanitas</a:t>
            </a:r>
            <a:endParaRPr lang="es-CL" sz="1400" dirty="0">
              <a:solidFill>
                <a:srgbClr val="002060"/>
              </a:solidFill>
              <a:latin typeface="Helvetica" pitchFamily="2" charset="0"/>
            </a:endParaRPr>
          </a:p>
        </p:txBody>
      </p:sp>
      <p:sp>
        <p:nvSpPr>
          <p:cNvPr id="41" name="CuadroTexto 40">
            <a:extLst>
              <a:ext uri="{FF2B5EF4-FFF2-40B4-BE49-F238E27FC236}">
                <a16:creationId xmlns:a16="http://schemas.microsoft.com/office/drawing/2014/main" id="{22D54B33-BF29-9AB1-41DD-18B008EC862F}"/>
              </a:ext>
            </a:extLst>
          </p:cNvPr>
          <p:cNvSpPr txBox="1"/>
          <p:nvPr/>
        </p:nvSpPr>
        <p:spPr>
          <a:xfrm>
            <a:off x="9410567" y="4706356"/>
            <a:ext cx="1351290" cy="338554"/>
          </a:xfrm>
          <a:prstGeom prst="rect">
            <a:avLst/>
          </a:prstGeom>
          <a:solidFill>
            <a:srgbClr val="002060"/>
          </a:solidFill>
        </p:spPr>
        <p:txBody>
          <a:bodyPr wrap="square" rtlCol="0">
            <a:spAutoFit/>
          </a:bodyPr>
          <a:lstStyle/>
          <a:p>
            <a:pPr algn="ctr"/>
            <a:r>
              <a:rPr lang="es-CL" sz="1600" b="1" dirty="0">
                <a:solidFill>
                  <a:schemeClr val="bg1"/>
                </a:solidFill>
                <a:latin typeface="Helvetica" pitchFamily="2" charset="0"/>
                <a:ea typeface="Open Sans" panose="020B0606030504020204" pitchFamily="34" charset="0"/>
                <a:cs typeface="Open Sans" panose="020B0606030504020204" pitchFamily="34" charset="0"/>
              </a:rPr>
              <a:t>Director</a:t>
            </a:r>
          </a:p>
        </p:txBody>
      </p:sp>
      <p:sp>
        <p:nvSpPr>
          <p:cNvPr id="42" name="Elipse 41">
            <a:extLst>
              <a:ext uri="{FF2B5EF4-FFF2-40B4-BE49-F238E27FC236}">
                <a16:creationId xmlns:a16="http://schemas.microsoft.com/office/drawing/2014/main" id="{9D6E354B-16B3-06C8-1C42-16D8DB6E77A8}"/>
              </a:ext>
            </a:extLst>
          </p:cNvPr>
          <p:cNvSpPr/>
          <p:nvPr/>
        </p:nvSpPr>
        <p:spPr>
          <a:xfrm>
            <a:off x="9419310" y="2054319"/>
            <a:ext cx="1589226" cy="1548000"/>
          </a:xfrm>
          <a:prstGeom prst="ellipse">
            <a:avLst/>
          </a:prstGeom>
          <a:noFill/>
          <a:ln>
            <a:noFill/>
          </a:ln>
          <a:effectLst>
            <a:outerShdw blurRad="50800" dist="50800" dir="5400000" algn="ctr" rotWithShape="0">
              <a:srgbClr val="EBE9E9"/>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57" name="Imagen 56">
            <a:extLst>
              <a:ext uri="{FF2B5EF4-FFF2-40B4-BE49-F238E27FC236}">
                <a16:creationId xmlns:a16="http://schemas.microsoft.com/office/drawing/2014/main" id="{D5F0F229-E035-6D18-A8D3-3961E0F4E539}"/>
              </a:ext>
            </a:extLst>
          </p:cNvPr>
          <p:cNvPicPr>
            <a:picLocks noChangeAspect="1"/>
          </p:cNvPicPr>
          <p:nvPr/>
        </p:nvPicPr>
        <p:blipFill>
          <a:blip r:embed="rId7"/>
          <a:srcRect l="5572" r="5582" b="29750"/>
          <a:stretch/>
        </p:blipFill>
        <p:spPr>
          <a:xfrm>
            <a:off x="9464328" y="2068682"/>
            <a:ext cx="1356268" cy="1506313"/>
          </a:xfrm>
          <a:prstGeom prst="ellipse">
            <a:avLst/>
          </a:prstGeom>
        </p:spPr>
      </p:pic>
    </p:spTree>
    <p:extLst>
      <p:ext uri="{BB962C8B-B14F-4D97-AF65-F5344CB8AC3E}">
        <p14:creationId xmlns:p14="http://schemas.microsoft.com/office/powerpoint/2010/main" val="362439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456BC-595E-90E6-8AF6-080B762E0B4B}"/>
            </a:ext>
          </a:extLst>
        </p:cNvPr>
        <p:cNvGrpSpPr/>
        <p:nvPr/>
      </p:nvGrpSpPr>
      <p:grpSpPr>
        <a:xfrm>
          <a:off x="0" y="0"/>
          <a:ext cx="0" cy="0"/>
          <a:chOff x="0" y="0"/>
          <a:chExt cx="0" cy="0"/>
        </a:xfrm>
      </p:grpSpPr>
      <p:sp>
        <p:nvSpPr>
          <p:cNvPr id="60" name="TextBox 15">
            <a:extLst>
              <a:ext uri="{FF2B5EF4-FFF2-40B4-BE49-F238E27FC236}">
                <a16:creationId xmlns:a16="http://schemas.microsoft.com/office/drawing/2014/main" id="{7599F7B1-E3D1-07AF-926C-E2328B9A662C}"/>
              </a:ext>
            </a:extLst>
          </p:cNvPr>
          <p:cNvSpPr txBox="1"/>
          <p:nvPr/>
        </p:nvSpPr>
        <p:spPr>
          <a:xfrm>
            <a:off x="730234" y="397684"/>
            <a:ext cx="7436042" cy="492443"/>
          </a:xfrm>
          <a:prstGeom prst="rect">
            <a:avLst/>
          </a:prstGeom>
        </p:spPr>
        <p:txBody>
          <a:bodyPr wrap="square" lIns="0" tIns="0" rIns="0" bIns="0" rtlCol="0" anchor="t">
            <a:spAutoFit/>
          </a:bodyPr>
          <a:lstStyle/>
          <a:p>
            <a:pPr defTabSz="914446">
              <a:defRPr/>
            </a:pPr>
            <a:r>
              <a:rPr lang="es-CL" sz="3200" b="1" dirty="0">
                <a:solidFill>
                  <a:srgbClr val="002060"/>
                </a:solidFill>
                <a:latin typeface="Helvetica" pitchFamily="2" charset="0"/>
                <a:ea typeface="Open Sans" panose="020B0606030504020204" pitchFamily="34" charset="0"/>
                <a:cs typeface="Open Sans" panose="020B0606030504020204" pitchFamily="34" charset="0"/>
              </a:rPr>
              <a:t>Contexto macroeconómico</a:t>
            </a:r>
          </a:p>
        </p:txBody>
      </p:sp>
      <p:sp>
        <p:nvSpPr>
          <p:cNvPr id="3" name="AutoShape 14">
            <a:extLst>
              <a:ext uri="{FF2B5EF4-FFF2-40B4-BE49-F238E27FC236}">
                <a16:creationId xmlns:a16="http://schemas.microsoft.com/office/drawing/2014/main" id="{FA11F2D3-AFDC-3933-740A-AD724B0C0E67}"/>
              </a:ext>
            </a:extLst>
          </p:cNvPr>
          <p:cNvSpPr/>
          <p:nvPr/>
        </p:nvSpPr>
        <p:spPr>
          <a:xfrm>
            <a:off x="0" y="941284"/>
            <a:ext cx="7379175" cy="0"/>
          </a:xfrm>
          <a:prstGeom prst="line">
            <a:avLst/>
          </a:prstGeom>
          <a:ln w="57150" cap="flat">
            <a:solidFill>
              <a:srgbClr val="FE6B00"/>
            </a:solidFill>
            <a:prstDash val="solid"/>
            <a:headEnd type="none" w="sm" len="sm"/>
            <a:tailEnd type="none" w="sm" len="sm"/>
          </a:ln>
        </p:spPr>
        <p:txBody>
          <a:bodyPr/>
          <a:lstStyle/>
          <a:p>
            <a:pPr defTabSz="914446">
              <a:defRPr/>
            </a:pPr>
            <a:endParaRPr lang="es-ES_tradnl" dirty="0">
              <a:solidFill>
                <a:prstClr val="black"/>
              </a:solidFill>
              <a:latin typeface="Helvetica" pitchFamily="2" charset="0"/>
            </a:endParaRPr>
          </a:p>
        </p:txBody>
      </p:sp>
      <p:pic>
        <p:nvPicPr>
          <p:cNvPr id="2" name="Imagen 1" descr="Logotipo&#10;&#10;Descripción generada automáticamente">
            <a:extLst>
              <a:ext uri="{FF2B5EF4-FFF2-40B4-BE49-F238E27FC236}">
                <a16:creationId xmlns:a16="http://schemas.microsoft.com/office/drawing/2014/main" id="{1567D842-D1B1-72C6-B8C5-997D1A34BB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7277"/>
          <a:stretch/>
        </p:blipFill>
        <p:spPr>
          <a:xfrm>
            <a:off x="10414909" y="279104"/>
            <a:ext cx="1589226" cy="552459"/>
          </a:xfrm>
          <a:prstGeom prst="rect">
            <a:avLst/>
          </a:prstGeom>
        </p:spPr>
      </p:pic>
      <p:grpSp>
        <p:nvGrpSpPr>
          <p:cNvPr id="18" name="Group 48">
            <a:extLst>
              <a:ext uri="{FF2B5EF4-FFF2-40B4-BE49-F238E27FC236}">
                <a16:creationId xmlns:a16="http://schemas.microsoft.com/office/drawing/2014/main" id="{C0AF129F-596F-6CB4-2F99-BE9DD4EC3EE0}"/>
              </a:ext>
            </a:extLst>
          </p:cNvPr>
          <p:cNvGrpSpPr>
            <a:grpSpLocks noChangeAspect="1"/>
          </p:cNvGrpSpPr>
          <p:nvPr/>
        </p:nvGrpSpPr>
        <p:grpSpPr>
          <a:xfrm>
            <a:off x="11385705" y="5876961"/>
            <a:ext cx="524657" cy="524657"/>
            <a:chOff x="0" y="0"/>
            <a:chExt cx="1708150" cy="1708150"/>
          </a:xfrm>
        </p:grpSpPr>
        <p:sp>
          <p:nvSpPr>
            <p:cNvPr id="20" name="Freeform 49">
              <a:extLst>
                <a:ext uri="{FF2B5EF4-FFF2-40B4-BE49-F238E27FC236}">
                  <a16:creationId xmlns:a16="http://schemas.microsoft.com/office/drawing/2014/main" id="{A6047DDA-F9B4-C1A3-CB3B-035879307012}"/>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EBEBEB">
                <a:alpha val="62000"/>
              </a:srgbClr>
            </a:solidFill>
          </p:spPr>
          <p:txBody>
            <a:bodyPr/>
            <a:lstStyle/>
            <a:p>
              <a:pPr defTabSz="609630"/>
              <a:endParaRPr lang="es-ES_tradnl" sz="1200">
                <a:solidFill>
                  <a:prstClr val="black"/>
                </a:solidFill>
                <a:latin typeface="Calibri" panose="020F0502020204030204"/>
              </a:endParaRPr>
            </a:p>
          </p:txBody>
        </p:sp>
      </p:grpSp>
      <p:grpSp>
        <p:nvGrpSpPr>
          <p:cNvPr id="21" name="Group 48">
            <a:extLst>
              <a:ext uri="{FF2B5EF4-FFF2-40B4-BE49-F238E27FC236}">
                <a16:creationId xmlns:a16="http://schemas.microsoft.com/office/drawing/2014/main" id="{1850FAEF-D6B6-F4E9-B5C3-B9F41DC7E6A5}"/>
              </a:ext>
            </a:extLst>
          </p:cNvPr>
          <p:cNvGrpSpPr>
            <a:grpSpLocks noChangeAspect="1"/>
          </p:cNvGrpSpPr>
          <p:nvPr/>
        </p:nvGrpSpPr>
        <p:grpSpPr>
          <a:xfrm>
            <a:off x="11135239" y="3370523"/>
            <a:ext cx="2656954" cy="2656954"/>
            <a:chOff x="0" y="0"/>
            <a:chExt cx="1708150" cy="1708150"/>
          </a:xfrm>
        </p:grpSpPr>
        <p:sp>
          <p:nvSpPr>
            <p:cNvPr id="22" name="Freeform 49">
              <a:extLst>
                <a:ext uri="{FF2B5EF4-FFF2-40B4-BE49-F238E27FC236}">
                  <a16:creationId xmlns:a16="http://schemas.microsoft.com/office/drawing/2014/main" id="{F26B0FB9-D01E-56DF-4882-349E03305A57}"/>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EBEBEB">
                <a:alpha val="62000"/>
              </a:srgbClr>
            </a:solidFill>
          </p:spPr>
          <p:txBody>
            <a:bodyPr/>
            <a:lstStyle/>
            <a:p>
              <a:pPr defTabSz="609630"/>
              <a:endParaRPr lang="es-ES_tradnl" sz="1200">
                <a:solidFill>
                  <a:prstClr val="black"/>
                </a:solidFill>
                <a:latin typeface="Calibri" panose="020F0502020204030204"/>
              </a:endParaRPr>
            </a:p>
          </p:txBody>
        </p:sp>
      </p:grpSp>
      <p:pic>
        <p:nvPicPr>
          <p:cNvPr id="13" name="Imagen 12">
            <a:extLst>
              <a:ext uri="{FF2B5EF4-FFF2-40B4-BE49-F238E27FC236}">
                <a16:creationId xmlns:a16="http://schemas.microsoft.com/office/drawing/2014/main" id="{56C8EDE7-D82C-C423-F648-333DCB7DB5AA}"/>
              </a:ext>
            </a:extLst>
          </p:cNvPr>
          <p:cNvPicPr>
            <a:picLocks noChangeAspect="1"/>
          </p:cNvPicPr>
          <p:nvPr/>
        </p:nvPicPr>
        <p:blipFill>
          <a:blip r:embed="rId3"/>
          <a:stretch>
            <a:fillRect/>
          </a:stretch>
        </p:blipFill>
        <p:spPr>
          <a:xfrm>
            <a:off x="445546" y="1570802"/>
            <a:ext cx="5278091" cy="3028904"/>
          </a:xfrm>
          <a:prstGeom prst="rect">
            <a:avLst/>
          </a:prstGeom>
        </p:spPr>
      </p:pic>
      <p:sp>
        <p:nvSpPr>
          <p:cNvPr id="14" name="CuadroTexto 13">
            <a:extLst>
              <a:ext uri="{FF2B5EF4-FFF2-40B4-BE49-F238E27FC236}">
                <a16:creationId xmlns:a16="http://schemas.microsoft.com/office/drawing/2014/main" id="{EF0D314D-A015-B831-AF96-D8A4D635BC68}"/>
              </a:ext>
            </a:extLst>
          </p:cNvPr>
          <p:cNvSpPr txBox="1"/>
          <p:nvPr/>
        </p:nvSpPr>
        <p:spPr>
          <a:xfrm>
            <a:off x="6096000" y="1570802"/>
            <a:ext cx="5147750" cy="3539430"/>
          </a:xfrm>
          <a:prstGeom prst="rect">
            <a:avLst/>
          </a:prstGeom>
          <a:noFill/>
        </p:spPr>
        <p:txBody>
          <a:bodyPr wrap="square" rtlCol="0">
            <a:spAutoFit/>
          </a:bodyPr>
          <a:lstStyle/>
          <a:p>
            <a:pPr marL="285750" indent="-285750" algn="just">
              <a:buFont typeface="Arial" panose="020B0604020202020204" pitchFamily="34" charset="0"/>
              <a:buChar char="•"/>
            </a:pPr>
            <a:r>
              <a:rPr lang="es-CL" sz="1400" dirty="0">
                <a:solidFill>
                  <a:srgbClr val="00153E"/>
                </a:solidFill>
                <a:effectLst/>
                <a:latin typeface="Helvetica" pitchFamily="2" charset="0"/>
              </a:rPr>
              <a:t>La inflación ha </a:t>
            </a:r>
            <a:r>
              <a:rPr lang="es-CL" sz="1400" dirty="0">
                <a:solidFill>
                  <a:srgbClr val="002060"/>
                </a:solidFill>
                <a:effectLst/>
                <a:latin typeface="Helvetica" pitchFamily="2" charset="0"/>
              </a:rPr>
              <a:t>evolucionado</a:t>
            </a:r>
            <a:r>
              <a:rPr lang="es-CL" sz="1400" dirty="0">
                <a:solidFill>
                  <a:srgbClr val="00153E"/>
                </a:solidFill>
                <a:effectLst/>
                <a:latin typeface="Helvetica" pitchFamily="2" charset="0"/>
              </a:rPr>
              <a:t> de acuerdo con lo previsto, no obstante se mantiene en niveles elevados.</a:t>
            </a:r>
          </a:p>
          <a:p>
            <a:pPr marL="285750" indent="-285750" algn="just">
              <a:buFont typeface="Arial" panose="020B0604020202020204" pitchFamily="34" charset="0"/>
              <a:buChar char="•"/>
            </a:pPr>
            <a:r>
              <a:rPr lang="es-CL" sz="1400" dirty="0">
                <a:solidFill>
                  <a:srgbClr val="00153E"/>
                </a:solidFill>
                <a:effectLst/>
                <a:latin typeface="Helvetica" pitchFamily="2" charset="0"/>
              </a:rPr>
              <a:t>En febrero, la variación anual del IPC total se ubicó en 4,7%.</a:t>
            </a:r>
          </a:p>
          <a:p>
            <a:pPr marL="285750" indent="-285750" algn="just">
              <a:buFont typeface="Arial" panose="020B0604020202020204" pitchFamily="34" charset="0"/>
              <a:buChar char="•"/>
            </a:pPr>
            <a:r>
              <a:rPr lang="es-CL" sz="1400" dirty="0">
                <a:solidFill>
                  <a:srgbClr val="00153E"/>
                </a:solidFill>
                <a:effectLst/>
                <a:latin typeface="Helvetica" pitchFamily="2" charset="0"/>
              </a:rPr>
              <a:t>El rango de crecimiento para 2025 sube a 1,75-2,75% y se mantiene entre 1,5 y 2,5% para 2026.</a:t>
            </a:r>
          </a:p>
          <a:p>
            <a:pPr marL="285750" indent="-285750" algn="just">
              <a:buFont typeface="Arial" panose="020B0604020202020204" pitchFamily="34" charset="0"/>
              <a:buChar char="•"/>
            </a:pPr>
            <a:r>
              <a:rPr lang="es-CL" sz="1400" dirty="0">
                <a:solidFill>
                  <a:srgbClr val="00153E"/>
                </a:solidFill>
                <a:effectLst/>
                <a:latin typeface="Helvetica" pitchFamily="2" charset="0"/>
              </a:rPr>
              <a:t>La inflación se sigue proyectando que convergerá a 3% a inicios de 2026, una vez que los efectos base del alza de costos queden atrás.</a:t>
            </a:r>
          </a:p>
          <a:p>
            <a:pPr marL="285750" indent="-285750" algn="just">
              <a:buFont typeface="Arial" panose="020B0604020202020204" pitchFamily="34" charset="0"/>
              <a:buChar char="•"/>
            </a:pPr>
            <a:r>
              <a:rPr lang="es-CL" sz="1400" dirty="0">
                <a:solidFill>
                  <a:srgbClr val="00153E"/>
                </a:solidFill>
                <a:effectLst/>
                <a:latin typeface="Helvetica" pitchFamily="2" charset="0"/>
              </a:rPr>
              <a:t>El panorama externo se ha vuelto más complejo, con un alza significativa de la incertidumbre.</a:t>
            </a:r>
          </a:p>
          <a:p>
            <a:pPr marL="285750" indent="-285750" algn="just">
              <a:buFont typeface="Arial" panose="020B0604020202020204" pitchFamily="34" charset="0"/>
              <a:buChar char="•"/>
            </a:pPr>
            <a:r>
              <a:rPr lang="es-CL" sz="1400" dirty="0">
                <a:solidFill>
                  <a:srgbClr val="00153E"/>
                </a:solidFill>
                <a:effectLst/>
                <a:latin typeface="Helvetica" pitchFamily="2" charset="0"/>
              </a:rPr>
              <a:t>Se considera que los impactos de los cambios en el panorama internacional sobre la economía chilena son aún acotados. Sin embargo, existen escenarios de riesgo en los que esos efectos podrían ser considerablemente mayores.</a:t>
            </a:r>
          </a:p>
        </p:txBody>
      </p:sp>
      <p:pic>
        <p:nvPicPr>
          <p:cNvPr id="15" name="Imagen 14">
            <a:extLst>
              <a:ext uri="{FF2B5EF4-FFF2-40B4-BE49-F238E27FC236}">
                <a16:creationId xmlns:a16="http://schemas.microsoft.com/office/drawing/2014/main" id="{805B1960-7D86-6BBA-B7F6-CF9E8381DAD4}"/>
              </a:ext>
            </a:extLst>
          </p:cNvPr>
          <p:cNvPicPr>
            <a:picLocks noChangeAspect="1"/>
          </p:cNvPicPr>
          <p:nvPr/>
        </p:nvPicPr>
        <p:blipFill>
          <a:blip r:embed="rId4"/>
          <a:stretch>
            <a:fillRect/>
          </a:stretch>
        </p:blipFill>
        <p:spPr>
          <a:xfrm>
            <a:off x="1890372" y="5110232"/>
            <a:ext cx="8432772" cy="1258115"/>
          </a:xfrm>
          <a:prstGeom prst="rect">
            <a:avLst/>
          </a:prstGeom>
        </p:spPr>
      </p:pic>
    </p:spTree>
    <p:extLst>
      <p:ext uri="{BB962C8B-B14F-4D97-AF65-F5344CB8AC3E}">
        <p14:creationId xmlns:p14="http://schemas.microsoft.com/office/powerpoint/2010/main" val="76231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21C92-1ACE-3AF6-0260-B66E5BB435F1}"/>
            </a:ext>
          </a:extLst>
        </p:cNvPr>
        <p:cNvGrpSpPr/>
        <p:nvPr/>
      </p:nvGrpSpPr>
      <p:grpSpPr>
        <a:xfrm>
          <a:off x="0" y="0"/>
          <a:ext cx="0" cy="0"/>
          <a:chOff x="0" y="0"/>
          <a:chExt cx="0" cy="0"/>
        </a:xfrm>
      </p:grpSpPr>
      <p:sp>
        <p:nvSpPr>
          <p:cNvPr id="60" name="TextBox 15">
            <a:extLst>
              <a:ext uri="{FF2B5EF4-FFF2-40B4-BE49-F238E27FC236}">
                <a16:creationId xmlns:a16="http://schemas.microsoft.com/office/drawing/2014/main" id="{50FA2C53-FFDC-6C26-9364-A1686087146A}"/>
              </a:ext>
            </a:extLst>
          </p:cNvPr>
          <p:cNvSpPr txBox="1"/>
          <p:nvPr/>
        </p:nvSpPr>
        <p:spPr>
          <a:xfrm>
            <a:off x="730234" y="397684"/>
            <a:ext cx="7436042" cy="492443"/>
          </a:xfrm>
          <a:prstGeom prst="rect">
            <a:avLst/>
          </a:prstGeom>
        </p:spPr>
        <p:txBody>
          <a:bodyPr wrap="square" lIns="0" tIns="0" rIns="0" bIns="0" rtlCol="0" anchor="t">
            <a:spAutoFit/>
          </a:bodyPr>
          <a:lstStyle/>
          <a:p>
            <a:pPr defTabSz="914446">
              <a:defRPr/>
            </a:pPr>
            <a:r>
              <a:rPr lang="es-CL" sz="3200" b="1" dirty="0">
                <a:solidFill>
                  <a:srgbClr val="002060"/>
                </a:solidFill>
                <a:latin typeface="Helvetica" pitchFamily="2" charset="0"/>
                <a:ea typeface="Open Sans" panose="020B0606030504020204" pitchFamily="34" charset="0"/>
                <a:cs typeface="Open Sans" panose="020B0606030504020204" pitchFamily="34" charset="0"/>
              </a:rPr>
              <a:t>Contexto político y social</a:t>
            </a:r>
          </a:p>
        </p:txBody>
      </p:sp>
      <p:sp>
        <p:nvSpPr>
          <p:cNvPr id="3" name="AutoShape 14">
            <a:extLst>
              <a:ext uri="{FF2B5EF4-FFF2-40B4-BE49-F238E27FC236}">
                <a16:creationId xmlns:a16="http://schemas.microsoft.com/office/drawing/2014/main" id="{2860DBF9-86B5-8C4E-1476-E986DF5416BC}"/>
              </a:ext>
            </a:extLst>
          </p:cNvPr>
          <p:cNvSpPr/>
          <p:nvPr/>
        </p:nvSpPr>
        <p:spPr>
          <a:xfrm>
            <a:off x="0" y="941284"/>
            <a:ext cx="7379175" cy="0"/>
          </a:xfrm>
          <a:prstGeom prst="line">
            <a:avLst/>
          </a:prstGeom>
          <a:ln w="57150" cap="flat">
            <a:solidFill>
              <a:srgbClr val="FE6B00"/>
            </a:solidFill>
            <a:prstDash val="solid"/>
            <a:headEnd type="none" w="sm" len="sm"/>
            <a:tailEnd type="none" w="sm" len="sm"/>
          </a:ln>
        </p:spPr>
        <p:txBody>
          <a:bodyPr/>
          <a:lstStyle/>
          <a:p>
            <a:pPr defTabSz="914446">
              <a:defRPr/>
            </a:pPr>
            <a:endParaRPr lang="es-ES_tradnl" dirty="0">
              <a:solidFill>
                <a:prstClr val="black"/>
              </a:solidFill>
              <a:latin typeface="Helvetica" pitchFamily="2" charset="0"/>
            </a:endParaRPr>
          </a:p>
        </p:txBody>
      </p:sp>
      <p:pic>
        <p:nvPicPr>
          <p:cNvPr id="2" name="Imagen 1" descr="Logotipo&#10;&#10;Descripción generada automáticamente">
            <a:extLst>
              <a:ext uri="{FF2B5EF4-FFF2-40B4-BE49-F238E27FC236}">
                <a16:creationId xmlns:a16="http://schemas.microsoft.com/office/drawing/2014/main" id="{804F9A6C-6F9E-0402-CF3D-D46F4FDBDC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7277"/>
          <a:stretch/>
        </p:blipFill>
        <p:spPr>
          <a:xfrm>
            <a:off x="10414909" y="279104"/>
            <a:ext cx="1589226" cy="552459"/>
          </a:xfrm>
          <a:prstGeom prst="rect">
            <a:avLst/>
          </a:prstGeom>
        </p:spPr>
      </p:pic>
      <p:grpSp>
        <p:nvGrpSpPr>
          <p:cNvPr id="18" name="Group 48">
            <a:extLst>
              <a:ext uri="{FF2B5EF4-FFF2-40B4-BE49-F238E27FC236}">
                <a16:creationId xmlns:a16="http://schemas.microsoft.com/office/drawing/2014/main" id="{BEB52F30-1D75-B51F-711A-D1E72CC91BFD}"/>
              </a:ext>
            </a:extLst>
          </p:cNvPr>
          <p:cNvGrpSpPr>
            <a:grpSpLocks noChangeAspect="1"/>
          </p:cNvGrpSpPr>
          <p:nvPr/>
        </p:nvGrpSpPr>
        <p:grpSpPr>
          <a:xfrm>
            <a:off x="11385705" y="5876961"/>
            <a:ext cx="524657" cy="524657"/>
            <a:chOff x="0" y="0"/>
            <a:chExt cx="1708150" cy="1708150"/>
          </a:xfrm>
        </p:grpSpPr>
        <p:sp>
          <p:nvSpPr>
            <p:cNvPr id="20" name="Freeform 49">
              <a:extLst>
                <a:ext uri="{FF2B5EF4-FFF2-40B4-BE49-F238E27FC236}">
                  <a16:creationId xmlns:a16="http://schemas.microsoft.com/office/drawing/2014/main" id="{8954D334-2BD9-39C7-13C2-60796624E381}"/>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EBEBEB">
                <a:alpha val="62000"/>
              </a:srgbClr>
            </a:solidFill>
          </p:spPr>
          <p:txBody>
            <a:bodyPr/>
            <a:lstStyle/>
            <a:p>
              <a:pPr defTabSz="609630"/>
              <a:endParaRPr lang="es-ES_tradnl" sz="1200">
                <a:solidFill>
                  <a:prstClr val="black"/>
                </a:solidFill>
                <a:latin typeface="Calibri" panose="020F0502020204030204"/>
              </a:endParaRPr>
            </a:p>
          </p:txBody>
        </p:sp>
      </p:grpSp>
      <p:grpSp>
        <p:nvGrpSpPr>
          <p:cNvPr id="21" name="Group 48">
            <a:extLst>
              <a:ext uri="{FF2B5EF4-FFF2-40B4-BE49-F238E27FC236}">
                <a16:creationId xmlns:a16="http://schemas.microsoft.com/office/drawing/2014/main" id="{427B9F3E-2F06-305A-8E92-00901DAC88C4}"/>
              </a:ext>
            </a:extLst>
          </p:cNvPr>
          <p:cNvGrpSpPr>
            <a:grpSpLocks noChangeAspect="1"/>
          </p:cNvGrpSpPr>
          <p:nvPr/>
        </p:nvGrpSpPr>
        <p:grpSpPr>
          <a:xfrm>
            <a:off x="11135239" y="3370523"/>
            <a:ext cx="2656954" cy="2656954"/>
            <a:chOff x="0" y="0"/>
            <a:chExt cx="1708150" cy="1708150"/>
          </a:xfrm>
        </p:grpSpPr>
        <p:sp>
          <p:nvSpPr>
            <p:cNvPr id="22" name="Freeform 49">
              <a:extLst>
                <a:ext uri="{FF2B5EF4-FFF2-40B4-BE49-F238E27FC236}">
                  <a16:creationId xmlns:a16="http://schemas.microsoft.com/office/drawing/2014/main" id="{329F3503-DF85-3C27-C92A-ED12DF58E033}"/>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EBEBEB">
                <a:alpha val="62000"/>
              </a:srgbClr>
            </a:solidFill>
          </p:spPr>
          <p:txBody>
            <a:bodyPr/>
            <a:lstStyle/>
            <a:p>
              <a:pPr defTabSz="609630"/>
              <a:endParaRPr lang="es-ES_tradnl" sz="1200">
                <a:solidFill>
                  <a:prstClr val="black"/>
                </a:solidFill>
                <a:latin typeface="Calibri" panose="020F0502020204030204"/>
              </a:endParaRPr>
            </a:p>
          </p:txBody>
        </p:sp>
      </p:grpSp>
      <p:pic>
        <p:nvPicPr>
          <p:cNvPr id="5" name="Picture 2" descr="Gabriel Boric - Wikipedia, la enciclopedia libre">
            <a:extLst>
              <a:ext uri="{FF2B5EF4-FFF2-40B4-BE49-F238E27FC236}">
                <a16:creationId xmlns:a16="http://schemas.microsoft.com/office/drawing/2014/main" id="{74980129-FFB8-8470-4277-639B65470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444" y="2853730"/>
            <a:ext cx="983757" cy="129292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a:extLst>
              <a:ext uri="{FF2B5EF4-FFF2-40B4-BE49-F238E27FC236}">
                <a16:creationId xmlns:a16="http://schemas.microsoft.com/office/drawing/2014/main" id="{7CC6EA13-F4C4-6CEA-F300-1E319380938D}"/>
              </a:ext>
            </a:extLst>
          </p:cNvPr>
          <p:cNvGrpSpPr/>
          <p:nvPr/>
        </p:nvGrpSpPr>
        <p:grpSpPr>
          <a:xfrm>
            <a:off x="-1090474" y="1330052"/>
            <a:ext cx="7399245" cy="4995433"/>
            <a:chOff x="-384303" y="1357211"/>
            <a:chExt cx="7399245" cy="4995433"/>
          </a:xfrm>
        </p:grpSpPr>
        <p:graphicFrame>
          <p:nvGraphicFramePr>
            <p:cNvPr id="7" name="Diagrama 6">
              <a:extLst>
                <a:ext uri="{FF2B5EF4-FFF2-40B4-BE49-F238E27FC236}">
                  <a16:creationId xmlns:a16="http://schemas.microsoft.com/office/drawing/2014/main" id="{68B2D618-2FBC-AB26-6F1B-483BE80906A6}"/>
                </a:ext>
              </a:extLst>
            </p:cNvPr>
            <p:cNvGraphicFramePr/>
            <p:nvPr>
              <p:extLst>
                <p:ext uri="{D42A27DB-BD31-4B8C-83A1-F6EECF244321}">
                  <p14:modId xmlns:p14="http://schemas.microsoft.com/office/powerpoint/2010/main" val="254905384"/>
                </p:ext>
              </p:extLst>
            </p:nvPr>
          </p:nvGraphicFramePr>
          <p:xfrm>
            <a:off x="-384303" y="1357211"/>
            <a:ext cx="7399245" cy="49954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descr="Gabriel Boric - Wikipedia, la enciclopedia libre">
              <a:extLst>
                <a:ext uri="{FF2B5EF4-FFF2-40B4-BE49-F238E27FC236}">
                  <a16:creationId xmlns:a16="http://schemas.microsoft.com/office/drawing/2014/main" id="{4D16864D-7AB4-CAE6-266B-CD5F3A016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615" y="2880889"/>
              <a:ext cx="983757" cy="1292921"/>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Imagen 3">
            <a:extLst>
              <a:ext uri="{FF2B5EF4-FFF2-40B4-BE49-F238E27FC236}">
                <a16:creationId xmlns:a16="http://schemas.microsoft.com/office/drawing/2014/main" id="{15C96156-8216-1323-453B-953451AE77D0}"/>
              </a:ext>
            </a:extLst>
          </p:cNvPr>
          <p:cNvPicPr>
            <a:picLocks noChangeAspect="1"/>
          </p:cNvPicPr>
          <p:nvPr/>
        </p:nvPicPr>
        <p:blipFill>
          <a:blip r:embed="rId9"/>
          <a:stretch>
            <a:fillRect/>
          </a:stretch>
        </p:blipFill>
        <p:spPr>
          <a:xfrm>
            <a:off x="5131419" y="2172308"/>
            <a:ext cx="5951529" cy="3068757"/>
          </a:xfrm>
          <a:prstGeom prst="rect">
            <a:avLst/>
          </a:prstGeom>
        </p:spPr>
      </p:pic>
    </p:spTree>
    <p:extLst>
      <p:ext uri="{BB962C8B-B14F-4D97-AF65-F5344CB8AC3E}">
        <p14:creationId xmlns:p14="http://schemas.microsoft.com/office/powerpoint/2010/main" val="232613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FB498-ED35-D28B-FC22-F7E5224DF68A}"/>
            </a:ext>
          </a:extLst>
        </p:cNvPr>
        <p:cNvGrpSpPr/>
        <p:nvPr/>
      </p:nvGrpSpPr>
      <p:grpSpPr>
        <a:xfrm>
          <a:off x="0" y="0"/>
          <a:ext cx="0" cy="0"/>
          <a:chOff x="0" y="0"/>
          <a:chExt cx="0" cy="0"/>
        </a:xfrm>
      </p:grpSpPr>
      <p:sp>
        <p:nvSpPr>
          <p:cNvPr id="60" name="TextBox 15">
            <a:extLst>
              <a:ext uri="{FF2B5EF4-FFF2-40B4-BE49-F238E27FC236}">
                <a16:creationId xmlns:a16="http://schemas.microsoft.com/office/drawing/2014/main" id="{60B882CE-397C-E46D-27B8-B572EC373B4D}"/>
              </a:ext>
            </a:extLst>
          </p:cNvPr>
          <p:cNvSpPr txBox="1"/>
          <p:nvPr/>
        </p:nvSpPr>
        <p:spPr>
          <a:xfrm>
            <a:off x="730234" y="397684"/>
            <a:ext cx="6417717" cy="492443"/>
          </a:xfrm>
          <a:prstGeom prst="rect">
            <a:avLst/>
          </a:prstGeom>
        </p:spPr>
        <p:txBody>
          <a:bodyPr wrap="square" lIns="0" tIns="0" rIns="0" bIns="0" rtlCol="0" anchor="t">
            <a:spAutoFit/>
          </a:bodyPr>
          <a:lstStyle/>
          <a:p>
            <a:pPr defTabSz="914446">
              <a:defRPr/>
            </a:pPr>
            <a:r>
              <a:rPr lang="es-CL" sz="3200" b="1" dirty="0">
                <a:solidFill>
                  <a:srgbClr val="002060"/>
                </a:solidFill>
                <a:latin typeface="Helvetica" pitchFamily="2" charset="0"/>
                <a:ea typeface="Open Sans" panose="020B0606030504020204" pitchFamily="34" charset="0"/>
                <a:cs typeface="Open Sans" panose="020B0606030504020204" pitchFamily="34" charset="0"/>
              </a:rPr>
              <a:t>Mercado farmacéutico</a:t>
            </a:r>
          </a:p>
        </p:txBody>
      </p:sp>
      <p:sp>
        <p:nvSpPr>
          <p:cNvPr id="3" name="AutoShape 14">
            <a:extLst>
              <a:ext uri="{FF2B5EF4-FFF2-40B4-BE49-F238E27FC236}">
                <a16:creationId xmlns:a16="http://schemas.microsoft.com/office/drawing/2014/main" id="{BEEA233B-66A6-9FAC-F7C1-479EF531E4E6}"/>
              </a:ext>
            </a:extLst>
          </p:cNvPr>
          <p:cNvSpPr/>
          <p:nvPr/>
        </p:nvSpPr>
        <p:spPr>
          <a:xfrm>
            <a:off x="0" y="941284"/>
            <a:ext cx="7379175" cy="0"/>
          </a:xfrm>
          <a:prstGeom prst="line">
            <a:avLst/>
          </a:prstGeom>
          <a:ln w="57150" cap="flat">
            <a:solidFill>
              <a:srgbClr val="FE6B00"/>
            </a:solidFill>
            <a:prstDash val="solid"/>
            <a:headEnd type="none" w="sm" len="sm"/>
            <a:tailEnd type="none" w="sm" len="sm"/>
          </a:ln>
        </p:spPr>
        <p:txBody>
          <a:bodyPr/>
          <a:lstStyle/>
          <a:p>
            <a:pPr defTabSz="914446">
              <a:defRPr/>
            </a:pPr>
            <a:endParaRPr lang="es-ES_tradnl" dirty="0">
              <a:solidFill>
                <a:prstClr val="black"/>
              </a:solidFill>
              <a:latin typeface="Helvetica" pitchFamily="2" charset="0"/>
            </a:endParaRPr>
          </a:p>
        </p:txBody>
      </p:sp>
      <p:pic>
        <p:nvPicPr>
          <p:cNvPr id="2" name="Imagen 1" descr="Logotipo&#10;&#10;Descripción generada automáticamente">
            <a:extLst>
              <a:ext uri="{FF2B5EF4-FFF2-40B4-BE49-F238E27FC236}">
                <a16:creationId xmlns:a16="http://schemas.microsoft.com/office/drawing/2014/main" id="{F64DA068-0382-04AA-A24E-3E3540F7FC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7277"/>
          <a:stretch/>
        </p:blipFill>
        <p:spPr>
          <a:xfrm>
            <a:off x="10414909" y="279104"/>
            <a:ext cx="1589226" cy="552459"/>
          </a:xfrm>
          <a:prstGeom prst="rect">
            <a:avLst/>
          </a:prstGeom>
        </p:spPr>
      </p:pic>
      <p:grpSp>
        <p:nvGrpSpPr>
          <p:cNvPr id="18" name="Group 48">
            <a:extLst>
              <a:ext uri="{FF2B5EF4-FFF2-40B4-BE49-F238E27FC236}">
                <a16:creationId xmlns:a16="http://schemas.microsoft.com/office/drawing/2014/main" id="{918D485E-BB46-A482-5C61-0460502CD04E}"/>
              </a:ext>
            </a:extLst>
          </p:cNvPr>
          <p:cNvGrpSpPr>
            <a:grpSpLocks noChangeAspect="1"/>
          </p:cNvGrpSpPr>
          <p:nvPr/>
        </p:nvGrpSpPr>
        <p:grpSpPr>
          <a:xfrm>
            <a:off x="11385705" y="5876961"/>
            <a:ext cx="524657" cy="524657"/>
            <a:chOff x="0" y="0"/>
            <a:chExt cx="1708150" cy="1708150"/>
          </a:xfrm>
        </p:grpSpPr>
        <p:sp>
          <p:nvSpPr>
            <p:cNvPr id="20" name="Freeform 49">
              <a:extLst>
                <a:ext uri="{FF2B5EF4-FFF2-40B4-BE49-F238E27FC236}">
                  <a16:creationId xmlns:a16="http://schemas.microsoft.com/office/drawing/2014/main" id="{E8302652-CD24-E60C-EC23-846CA76C1E4A}"/>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EBEBEB">
                <a:alpha val="62000"/>
              </a:srgbClr>
            </a:solidFill>
          </p:spPr>
          <p:txBody>
            <a:bodyPr/>
            <a:lstStyle/>
            <a:p>
              <a:pPr defTabSz="609630"/>
              <a:endParaRPr lang="es-ES_tradnl" sz="1200">
                <a:solidFill>
                  <a:prstClr val="black"/>
                </a:solidFill>
                <a:latin typeface="Calibri" panose="020F0502020204030204"/>
              </a:endParaRPr>
            </a:p>
          </p:txBody>
        </p:sp>
      </p:grpSp>
      <p:grpSp>
        <p:nvGrpSpPr>
          <p:cNvPr id="21" name="Group 48">
            <a:extLst>
              <a:ext uri="{FF2B5EF4-FFF2-40B4-BE49-F238E27FC236}">
                <a16:creationId xmlns:a16="http://schemas.microsoft.com/office/drawing/2014/main" id="{0C695F3B-66A2-F727-ECC9-B420A2037653}"/>
              </a:ext>
            </a:extLst>
          </p:cNvPr>
          <p:cNvGrpSpPr>
            <a:grpSpLocks noChangeAspect="1"/>
          </p:cNvGrpSpPr>
          <p:nvPr/>
        </p:nvGrpSpPr>
        <p:grpSpPr>
          <a:xfrm>
            <a:off x="11135239" y="3370523"/>
            <a:ext cx="2656954" cy="2656954"/>
            <a:chOff x="0" y="0"/>
            <a:chExt cx="1708150" cy="1708150"/>
          </a:xfrm>
        </p:grpSpPr>
        <p:sp>
          <p:nvSpPr>
            <p:cNvPr id="22" name="Freeform 49">
              <a:extLst>
                <a:ext uri="{FF2B5EF4-FFF2-40B4-BE49-F238E27FC236}">
                  <a16:creationId xmlns:a16="http://schemas.microsoft.com/office/drawing/2014/main" id="{90BCD7E9-A9FB-F22E-7105-1098A61F441B}"/>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EBEBEB">
                <a:alpha val="62000"/>
              </a:srgbClr>
            </a:solidFill>
          </p:spPr>
          <p:txBody>
            <a:bodyPr/>
            <a:lstStyle/>
            <a:p>
              <a:pPr defTabSz="609630"/>
              <a:endParaRPr lang="es-ES_tradnl" sz="1200">
                <a:solidFill>
                  <a:prstClr val="black"/>
                </a:solidFill>
                <a:latin typeface="Calibri" panose="020F0502020204030204"/>
              </a:endParaRPr>
            </a:p>
          </p:txBody>
        </p:sp>
      </p:grpSp>
      <p:graphicFrame>
        <p:nvGraphicFramePr>
          <p:cNvPr id="31" name="Gráfico 30">
            <a:extLst>
              <a:ext uri="{FF2B5EF4-FFF2-40B4-BE49-F238E27FC236}">
                <a16:creationId xmlns:a16="http://schemas.microsoft.com/office/drawing/2014/main" id="{FF227FFE-C917-4BC9-C201-AA38757E8CE0}"/>
              </a:ext>
            </a:extLst>
          </p:cNvPr>
          <p:cNvGraphicFramePr>
            <a:graphicFrameLocks/>
          </p:cNvGraphicFramePr>
          <p:nvPr>
            <p:extLst>
              <p:ext uri="{D42A27DB-BD31-4B8C-83A1-F6EECF244321}">
                <p14:modId xmlns:p14="http://schemas.microsoft.com/office/powerpoint/2010/main" val="275186080"/>
              </p:ext>
            </p:extLst>
          </p:nvPr>
        </p:nvGraphicFramePr>
        <p:xfrm>
          <a:off x="833214" y="1955799"/>
          <a:ext cx="4824635" cy="29590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Gráfico 31">
            <a:extLst>
              <a:ext uri="{FF2B5EF4-FFF2-40B4-BE49-F238E27FC236}">
                <a16:creationId xmlns:a16="http://schemas.microsoft.com/office/drawing/2014/main" id="{64556C49-F9F1-0DA7-BCA0-6BE1DDC7D498}"/>
              </a:ext>
            </a:extLst>
          </p:cNvPr>
          <p:cNvGraphicFramePr>
            <a:graphicFrameLocks/>
          </p:cNvGraphicFramePr>
          <p:nvPr>
            <p:extLst>
              <p:ext uri="{D42A27DB-BD31-4B8C-83A1-F6EECF244321}">
                <p14:modId xmlns:p14="http://schemas.microsoft.com/office/powerpoint/2010/main" val="852155630"/>
              </p:ext>
            </p:extLst>
          </p:nvPr>
        </p:nvGraphicFramePr>
        <p:xfrm>
          <a:off x="6230430" y="1955799"/>
          <a:ext cx="4824634" cy="29590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071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F6DF1-8073-A43F-00E1-5E2913F3738A}"/>
            </a:ext>
          </a:extLst>
        </p:cNvPr>
        <p:cNvGrpSpPr/>
        <p:nvPr/>
      </p:nvGrpSpPr>
      <p:grpSpPr>
        <a:xfrm>
          <a:off x="0" y="0"/>
          <a:ext cx="0" cy="0"/>
          <a:chOff x="0" y="0"/>
          <a:chExt cx="0" cy="0"/>
        </a:xfrm>
      </p:grpSpPr>
      <p:sp>
        <p:nvSpPr>
          <p:cNvPr id="60" name="TextBox 15">
            <a:extLst>
              <a:ext uri="{FF2B5EF4-FFF2-40B4-BE49-F238E27FC236}">
                <a16:creationId xmlns:a16="http://schemas.microsoft.com/office/drawing/2014/main" id="{78863C94-DB47-CF8A-E512-9EA4848E2F83}"/>
              </a:ext>
            </a:extLst>
          </p:cNvPr>
          <p:cNvSpPr txBox="1"/>
          <p:nvPr/>
        </p:nvSpPr>
        <p:spPr>
          <a:xfrm>
            <a:off x="730234" y="397684"/>
            <a:ext cx="6417717" cy="492443"/>
          </a:xfrm>
          <a:prstGeom prst="rect">
            <a:avLst/>
          </a:prstGeom>
        </p:spPr>
        <p:txBody>
          <a:bodyPr wrap="square" lIns="0" tIns="0" rIns="0" bIns="0" rtlCol="0" anchor="t">
            <a:spAutoFit/>
          </a:bodyPr>
          <a:lstStyle/>
          <a:p>
            <a:pPr defTabSz="914446">
              <a:defRPr/>
            </a:pPr>
            <a:r>
              <a:rPr lang="es-CL" sz="3200" b="1" dirty="0">
                <a:solidFill>
                  <a:srgbClr val="002060"/>
                </a:solidFill>
                <a:latin typeface="Helvetica" pitchFamily="2" charset="0"/>
                <a:ea typeface="Open Sans" panose="020B0606030504020204" pitchFamily="34" charset="0"/>
                <a:cs typeface="Open Sans" panose="020B0606030504020204" pitchFamily="34" charset="0"/>
              </a:rPr>
              <a:t>Mercado farmacéutico</a:t>
            </a:r>
          </a:p>
        </p:txBody>
      </p:sp>
      <p:sp>
        <p:nvSpPr>
          <p:cNvPr id="3" name="AutoShape 14">
            <a:extLst>
              <a:ext uri="{FF2B5EF4-FFF2-40B4-BE49-F238E27FC236}">
                <a16:creationId xmlns:a16="http://schemas.microsoft.com/office/drawing/2014/main" id="{6A730E17-04E3-6515-C6EF-32751C8627D3}"/>
              </a:ext>
            </a:extLst>
          </p:cNvPr>
          <p:cNvSpPr/>
          <p:nvPr/>
        </p:nvSpPr>
        <p:spPr>
          <a:xfrm>
            <a:off x="0" y="941284"/>
            <a:ext cx="7379175" cy="0"/>
          </a:xfrm>
          <a:prstGeom prst="line">
            <a:avLst/>
          </a:prstGeom>
          <a:ln w="57150" cap="flat">
            <a:solidFill>
              <a:srgbClr val="FE6B00"/>
            </a:solidFill>
            <a:prstDash val="solid"/>
            <a:headEnd type="none" w="sm" len="sm"/>
            <a:tailEnd type="none" w="sm" len="sm"/>
          </a:ln>
        </p:spPr>
        <p:txBody>
          <a:bodyPr/>
          <a:lstStyle/>
          <a:p>
            <a:pPr defTabSz="914446">
              <a:defRPr/>
            </a:pPr>
            <a:endParaRPr lang="es-ES_tradnl" dirty="0">
              <a:solidFill>
                <a:prstClr val="black"/>
              </a:solidFill>
              <a:latin typeface="Helvetica" pitchFamily="2" charset="0"/>
            </a:endParaRPr>
          </a:p>
        </p:txBody>
      </p:sp>
      <p:pic>
        <p:nvPicPr>
          <p:cNvPr id="2" name="Imagen 1" descr="Logotipo&#10;&#10;Descripción generada automáticamente">
            <a:extLst>
              <a:ext uri="{FF2B5EF4-FFF2-40B4-BE49-F238E27FC236}">
                <a16:creationId xmlns:a16="http://schemas.microsoft.com/office/drawing/2014/main" id="{69A037C5-20FB-C6D5-BFAB-AC00146D88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7277"/>
          <a:stretch/>
        </p:blipFill>
        <p:spPr>
          <a:xfrm>
            <a:off x="10414909" y="279104"/>
            <a:ext cx="1589226" cy="552459"/>
          </a:xfrm>
          <a:prstGeom prst="rect">
            <a:avLst/>
          </a:prstGeom>
        </p:spPr>
      </p:pic>
      <p:grpSp>
        <p:nvGrpSpPr>
          <p:cNvPr id="18" name="Group 48">
            <a:extLst>
              <a:ext uri="{FF2B5EF4-FFF2-40B4-BE49-F238E27FC236}">
                <a16:creationId xmlns:a16="http://schemas.microsoft.com/office/drawing/2014/main" id="{14AB2B27-898D-ECEA-7E24-422D3183D26E}"/>
              </a:ext>
            </a:extLst>
          </p:cNvPr>
          <p:cNvGrpSpPr>
            <a:grpSpLocks noChangeAspect="1"/>
          </p:cNvGrpSpPr>
          <p:nvPr/>
        </p:nvGrpSpPr>
        <p:grpSpPr>
          <a:xfrm>
            <a:off x="11385705" y="5876961"/>
            <a:ext cx="524657" cy="524657"/>
            <a:chOff x="0" y="0"/>
            <a:chExt cx="1708150" cy="1708150"/>
          </a:xfrm>
        </p:grpSpPr>
        <p:sp>
          <p:nvSpPr>
            <p:cNvPr id="20" name="Freeform 49">
              <a:extLst>
                <a:ext uri="{FF2B5EF4-FFF2-40B4-BE49-F238E27FC236}">
                  <a16:creationId xmlns:a16="http://schemas.microsoft.com/office/drawing/2014/main" id="{E31784B9-F887-7D7B-A025-07C40C744F79}"/>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EBEBEB">
                <a:alpha val="62000"/>
              </a:srgbClr>
            </a:solidFill>
          </p:spPr>
          <p:txBody>
            <a:bodyPr/>
            <a:lstStyle/>
            <a:p>
              <a:pPr defTabSz="609630"/>
              <a:endParaRPr lang="es-ES_tradnl" sz="1200">
                <a:solidFill>
                  <a:prstClr val="black"/>
                </a:solidFill>
                <a:latin typeface="Calibri" panose="020F0502020204030204"/>
              </a:endParaRPr>
            </a:p>
          </p:txBody>
        </p:sp>
      </p:grpSp>
      <p:grpSp>
        <p:nvGrpSpPr>
          <p:cNvPr id="21" name="Group 48">
            <a:extLst>
              <a:ext uri="{FF2B5EF4-FFF2-40B4-BE49-F238E27FC236}">
                <a16:creationId xmlns:a16="http://schemas.microsoft.com/office/drawing/2014/main" id="{46803E1D-B978-EFBC-F787-6177517BE195}"/>
              </a:ext>
            </a:extLst>
          </p:cNvPr>
          <p:cNvGrpSpPr>
            <a:grpSpLocks noChangeAspect="1"/>
          </p:cNvGrpSpPr>
          <p:nvPr/>
        </p:nvGrpSpPr>
        <p:grpSpPr>
          <a:xfrm>
            <a:off x="11135239" y="3370523"/>
            <a:ext cx="2656954" cy="2656954"/>
            <a:chOff x="0" y="0"/>
            <a:chExt cx="1708150" cy="1708150"/>
          </a:xfrm>
        </p:grpSpPr>
        <p:sp>
          <p:nvSpPr>
            <p:cNvPr id="22" name="Freeform 49">
              <a:extLst>
                <a:ext uri="{FF2B5EF4-FFF2-40B4-BE49-F238E27FC236}">
                  <a16:creationId xmlns:a16="http://schemas.microsoft.com/office/drawing/2014/main" id="{4FA72684-57BC-21F7-6A99-1A8195B75EE8}"/>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EBEBEB">
                <a:alpha val="62000"/>
              </a:srgbClr>
            </a:solidFill>
          </p:spPr>
          <p:txBody>
            <a:bodyPr/>
            <a:lstStyle/>
            <a:p>
              <a:pPr defTabSz="609630"/>
              <a:endParaRPr lang="es-ES_tradnl" sz="1200">
                <a:solidFill>
                  <a:prstClr val="black"/>
                </a:solidFill>
                <a:latin typeface="Calibri" panose="020F0502020204030204"/>
              </a:endParaRPr>
            </a:p>
          </p:txBody>
        </p:sp>
      </p:grpSp>
      <p:graphicFrame>
        <p:nvGraphicFramePr>
          <p:cNvPr id="6" name="Gráfico 5">
            <a:extLst>
              <a:ext uri="{FF2B5EF4-FFF2-40B4-BE49-F238E27FC236}">
                <a16:creationId xmlns:a16="http://schemas.microsoft.com/office/drawing/2014/main" id="{5B4D11BF-492C-561B-B89F-AFE242AF2671}"/>
              </a:ext>
            </a:extLst>
          </p:cNvPr>
          <p:cNvGraphicFramePr>
            <a:graphicFrameLocks/>
          </p:cNvGraphicFramePr>
          <p:nvPr>
            <p:extLst>
              <p:ext uri="{D42A27DB-BD31-4B8C-83A1-F6EECF244321}">
                <p14:modId xmlns:p14="http://schemas.microsoft.com/office/powerpoint/2010/main" val="1862176018"/>
              </p:ext>
            </p:extLst>
          </p:nvPr>
        </p:nvGraphicFramePr>
        <p:xfrm>
          <a:off x="515193" y="1955800"/>
          <a:ext cx="5171232" cy="31448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BDD7F423-0B08-1600-9A1B-B510343D695F}"/>
              </a:ext>
            </a:extLst>
          </p:cNvPr>
          <p:cNvGraphicFramePr>
            <a:graphicFrameLocks/>
          </p:cNvGraphicFramePr>
          <p:nvPr>
            <p:extLst>
              <p:ext uri="{D42A27DB-BD31-4B8C-83A1-F6EECF244321}">
                <p14:modId xmlns:p14="http://schemas.microsoft.com/office/powerpoint/2010/main" val="1531106939"/>
              </p:ext>
            </p:extLst>
          </p:nvPr>
        </p:nvGraphicFramePr>
        <p:xfrm>
          <a:off x="6006840" y="1955800"/>
          <a:ext cx="5169600" cy="314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4020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DD86F-9C4E-D4C1-386D-6192853B691F}"/>
            </a:ext>
          </a:extLst>
        </p:cNvPr>
        <p:cNvGrpSpPr/>
        <p:nvPr/>
      </p:nvGrpSpPr>
      <p:grpSpPr>
        <a:xfrm>
          <a:off x="0" y="0"/>
          <a:ext cx="0" cy="0"/>
          <a:chOff x="0" y="0"/>
          <a:chExt cx="0" cy="0"/>
        </a:xfrm>
      </p:grpSpPr>
      <p:sp>
        <p:nvSpPr>
          <p:cNvPr id="60" name="TextBox 15">
            <a:extLst>
              <a:ext uri="{FF2B5EF4-FFF2-40B4-BE49-F238E27FC236}">
                <a16:creationId xmlns:a16="http://schemas.microsoft.com/office/drawing/2014/main" id="{E55E9A05-5D63-DE16-EB29-B9FAD36F8FB9}"/>
              </a:ext>
            </a:extLst>
          </p:cNvPr>
          <p:cNvSpPr txBox="1"/>
          <p:nvPr/>
        </p:nvSpPr>
        <p:spPr>
          <a:xfrm>
            <a:off x="730234" y="397684"/>
            <a:ext cx="6417717" cy="492443"/>
          </a:xfrm>
          <a:prstGeom prst="rect">
            <a:avLst/>
          </a:prstGeom>
        </p:spPr>
        <p:txBody>
          <a:bodyPr wrap="square" lIns="0" tIns="0" rIns="0" bIns="0" rtlCol="0" anchor="t">
            <a:spAutoFit/>
          </a:bodyPr>
          <a:lstStyle/>
          <a:p>
            <a:pPr defTabSz="914446">
              <a:defRPr/>
            </a:pPr>
            <a:r>
              <a:rPr lang="es-CL" sz="3200" b="1" dirty="0">
                <a:solidFill>
                  <a:srgbClr val="002060"/>
                </a:solidFill>
                <a:latin typeface="Helvetica" pitchFamily="2" charset="0"/>
                <a:ea typeface="Open Sans" panose="020B0606030504020204" pitchFamily="34" charset="0"/>
                <a:cs typeface="Open Sans" panose="020B0606030504020204" pitchFamily="34" charset="0"/>
              </a:rPr>
              <a:t>Temas de interés</a:t>
            </a:r>
          </a:p>
        </p:txBody>
      </p:sp>
      <p:sp>
        <p:nvSpPr>
          <p:cNvPr id="3" name="AutoShape 14">
            <a:extLst>
              <a:ext uri="{FF2B5EF4-FFF2-40B4-BE49-F238E27FC236}">
                <a16:creationId xmlns:a16="http://schemas.microsoft.com/office/drawing/2014/main" id="{E9870A9A-9887-BF5C-88C8-20A19AFDC275}"/>
              </a:ext>
            </a:extLst>
          </p:cNvPr>
          <p:cNvSpPr/>
          <p:nvPr/>
        </p:nvSpPr>
        <p:spPr>
          <a:xfrm>
            <a:off x="0" y="941284"/>
            <a:ext cx="7379175" cy="0"/>
          </a:xfrm>
          <a:prstGeom prst="line">
            <a:avLst/>
          </a:prstGeom>
          <a:ln w="57150" cap="flat">
            <a:solidFill>
              <a:srgbClr val="FE6B00"/>
            </a:solidFill>
            <a:prstDash val="solid"/>
            <a:headEnd type="none" w="sm" len="sm"/>
            <a:tailEnd type="none" w="sm" len="sm"/>
          </a:ln>
        </p:spPr>
        <p:txBody>
          <a:bodyPr/>
          <a:lstStyle/>
          <a:p>
            <a:pPr defTabSz="914446">
              <a:defRPr/>
            </a:pPr>
            <a:endParaRPr lang="es-ES_tradnl" dirty="0">
              <a:solidFill>
                <a:prstClr val="black"/>
              </a:solidFill>
              <a:latin typeface="Helvetica" pitchFamily="2" charset="0"/>
            </a:endParaRPr>
          </a:p>
        </p:txBody>
      </p:sp>
      <p:pic>
        <p:nvPicPr>
          <p:cNvPr id="2" name="Imagen 1" descr="Logotipo&#10;&#10;Descripción generada automáticamente">
            <a:extLst>
              <a:ext uri="{FF2B5EF4-FFF2-40B4-BE49-F238E27FC236}">
                <a16:creationId xmlns:a16="http://schemas.microsoft.com/office/drawing/2014/main" id="{7E15D35F-4A70-933E-CC9B-2698C7C744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7277"/>
          <a:stretch/>
        </p:blipFill>
        <p:spPr>
          <a:xfrm>
            <a:off x="10414909" y="279104"/>
            <a:ext cx="1589226" cy="552459"/>
          </a:xfrm>
          <a:prstGeom prst="rect">
            <a:avLst/>
          </a:prstGeom>
        </p:spPr>
      </p:pic>
      <p:grpSp>
        <p:nvGrpSpPr>
          <p:cNvPr id="18" name="Group 48">
            <a:extLst>
              <a:ext uri="{FF2B5EF4-FFF2-40B4-BE49-F238E27FC236}">
                <a16:creationId xmlns:a16="http://schemas.microsoft.com/office/drawing/2014/main" id="{57644F14-DF5A-C278-A6A6-2E3D049B943B}"/>
              </a:ext>
            </a:extLst>
          </p:cNvPr>
          <p:cNvGrpSpPr>
            <a:grpSpLocks noChangeAspect="1"/>
          </p:cNvGrpSpPr>
          <p:nvPr/>
        </p:nvGrpSpPr>
        <p:grpSpPr>
          <a:xfrm>
            <a:off x="11385705" y="5876961"/>
            <a:ext cx="524657" cy="524657"/>
            <a:chOff x="0" y="0"/>
            <a:chExt cx="1708150" cy="1708150"/>
          </a:xfrm>
        </p:grpSpPr>
        <p:sp>
          <p:nvSpPr>
            <p:cNvPr id="20" name="Freeform 49">
              <a:extLst>
                <a:ext uri="{FF2B5EF4-FFF2-40B4-BE49-F238E27FC236}">
                  <a16:creationId xmlns:a16="http://schemas.microsoft.com/office/drawing/2014/main" id="{42FB50E2-EA69-E933-D13D-F5371726CB21}"/>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EBEBEB">
                <a:alpha val="62000"/>
              </a:srgbClr>
            </a:solidFill>
          </p:spPr>
          <p:txBody>
            <a:bodyPr/>
            <a:lstStyle/>
            <a:p>
              <a:pPr defTabSz="609630"/>
              <a:endParaRPr lang="es-ES_tradnl" sz="1200">
                <a:solidFill>
                  <a:prstClr val="black"/>
                </a:solidFill>
                <a:latin typeface="Calibri" panose="020F0502020204030204"/>
              </a:endParaRPr>
            </a:p>
          </p:txBody>
        </p:sp>
      </p:grpSp>
      <p:grpSp>
        <p:nvGrpSpPr>
          <p:cNvPr id="21" name="Group 48">
            <a:extLst>
              <a:ext uri="{FF2B5EF4-FFF2-40B4-BE49-F238E27FC236}">
                <a16:creationId xmlns:a16="http://schemas.microsoft.com/office/drawing/2014/main" id="{8EE3FF3A-88D2-D3C8-85BB-942B57724869}"/>
              </a:ext>
            </a:extLst>
          </p:cNvPr>
          <p:cNvGrpSpPr>
            <a:grpSpLocks noChangeAspect="1"/>
          </p:cNvGrpSpPr>
          <p:nvPr/>
        </p:nvGrpSpPr>
        <p:grpSpPr>
          <a:xfrm>
            <a:off x="11135239" y="3370523"/>
            <a:ext cx="2656954" cy="2656954"/>
            <a:chOff x="0" y="0"/>
            <a:chExt cx="1708150" cy="1708150"/>
          </a:xfrm>
        </p:grpSpPr>
        <p:sp>
          <p:nvSpPr>
            <p:cNvPr id="22" name="Freeform 49">
              <a:extLst>
                <a:ext uri="{FF2B5EF4-FFF2-40B4-BE49-F238E27FC236}">
                  <a16:creationId xmlns:a16="http://schemas.microsoft.com/office/drawing/2014/main" id="{7E6E61A5-C342-B797-91B6-C9D425D834A7}"/>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EBEBEB">
                <a:alpha val="62000"/>
              </a:srgbClr>
            </a:solidFill>
          </p:spPr>
          <p:txBody>
            <a:bodyPr/>
            <a:lstStyle/>
            <a:p>
              <a:pPr defTabSz="609630"/>
              <a:endParaRPr lang="es-ES_tradnl" sz="1200">
                <a:solidFill>
                  <a:prstClr val="black"/>
                </a:solidFill>
                <a:latin typeface="Calibri" panose="020F0502020204030204"/>
              </a:endParaRPr>
            </a:p>
          </p:txBody>
        </p:sp>
      </p:grpSp>
      <p:graphicFrame>
        <p:nvGraphicFramePr>
          <p:cNvPr id="7" name="Diagrama 6">
            <a:extLst>
              <a:ext uri="{FF2B5EF4-FFF2-40B4-BE49-F238E27FC236}">
                <a16:creationId xmlns:a16="http://schemas.microsoft.com/office/drawing/2014/main" id="{837F1D77-0807-20CA-B88D-214390C47A1A}"/>
              </a:ext>
            </a:extLst>
          </p:cNvPr>
          <p:cNvGraphicFramePr/>
          <p:nvPr>
            <p:extLst>
              <p:ext uri="{D42A27DB-BD31-4B8C-83A1-F6EECF244321}">
                <p14:modId xmlns:p14="http://schemas.microsoft.com/office/powerpoint/2010/main" val="1644579095"/>
              </p:ext>
            </p:extLst>
          </p:nvPr>
        </p:nvGraphicFramePr>
        <p:xfrm>
          <a:off x="2924628" y="119863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 name="Imagen 34" descr="Imagen que contiene tabla, pequeño, sostener, llenado&#10;&#10;Descripción generada automáticamente">
            <a:extLst>
              <a:ext uri="{FF2B5EF4-FFF2-40B4-BE49-F238E27FC236}">
                <a16:creationId xmlns:a16="http://schemas.microsoft.com/office/drawing/2014/main" id="{08F11C46-3124-9956-2017-154A6E16B9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847" y="1936474"/>
            <a:ext cx="4421071" cy="3552809"/>
          </a:xfrm>
          <a:prstGeom prst="rect">
            <a:avLst/>
          </a:prstGeom>
        </p:spPr>
      </p:pic>
    </p:spTree>
    <p:extLst>
      <p:ext uri="{BB962C8B-B14F-4D97-AF65-F5344CB8AC3E}">
        <p14:creationId xmlns:p14="http://schemas.microsoft.com/office/powerpoint/2010/main" val="1874685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5000" b="-15000"/>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11D91E6-6B72-444D-A034-DC91E3ADFE8B}"/>
              </a:ext>
            </a:extLst>
          </p:cNvPr>
          <p:cNvSpPr txBox="1"/>
          <p:nvPr/>
        </p:nvSpPr>
        <p:spPr>
          <a:xfrm>
            <a:off x="3063570" y="3874577"/>
            <a:ext cx="60648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600" b="0" i="0" u="none" strike="noStrike" kern="1200" cap="none" spc="0" normalizeH="0" baseline="0" noProof="0" dirty="0">
                <a:ln>
                  <a:noFill/>
                </a:ln>
                <a:solidFill>
                  <a:srgbClr val="0085B4"/>
                </a:solidFill>
                <a:effectLst/>
                <a:uLnTx/>
                <a:uFillTx/>
                <a:latin typeface="Calibri" panose="020F0502020204030204"/>
                <a:ea typeface="+mn-ea"/>
                <a:cs typeface="Mangal" panose="02040503050203030202" pitchFamily="18" charset="0"/>
              </a:rPr>
              <a:t>Asociación Industrial de Laboratorios Farmacéuticos A.G.</a:t>
            </a:r>
            <a:endParaRPr kumimoji="0" lang="es-ES" sz="1600" b="0" i="0" u="none" strike="noStrike" kern="1200" cap="none" spc="0" normalizeH="0" baseline="0" noProof="0" dirty="0">
              <a:ln>
                <a:noFill/>
              </a:ln>
              <a:solidFill>
                <a:srgbClr val="0085B4"/>
              </a:solidFill>
              <a:effectLst/>
              <a:uLnTx/>
              <a:uFillTx/>
              <a:latin typeface="Calibri" panose="020F0502020204030204"/>
              <a:ea typeface="+mn-ea"/>
              <a:cs typeface="Mangal" panose="02040503050203030202" pitchFamily="18" charset="0"/>
            </a:endParaRPr>
          </a:p>
        </p:txBody>
      </p:sp>
      <p:pic>
        <p:nvPicPr>
          <p:cNvPr id="5" name="Imagen 4" descr="Logotipo&#10;&#10;Descripción generada automáticamente">
            <a:extLst>
              <a:ext uri="{FF2B5EF4-FFF2-40B4-BE49-F238E27FC236}">
                <a16:creationId xmlns:a16="http://schemas.microsoft.com/office/drawing/2014/main" id="{DB8067C2-D035-8253-CCE2-18CFE034653B}"/>
              </a:ext>
            </a:extLst>
          </p:cNvPr>
          <p:cNvPicPr>
            <a:picLocks noChangeAspect="1"/>
          </p:cNvPicPr>
          <p:nvPr/>
        </p:nvPicPr>
        <p:blipFill rotWithShape="1">
          <a:blip r:embed="rId3">
            <a:extLst>
              <a:ext uri="{28A0092B-C50C-407E-A947-70E740481C1C}">
                <a14:useLocalDpi xmlns:a14="http://schemas.microsoft.com/office/drawing/2010/main" val="0"/>
              </a:ext>
            </a:extLst>
          </a:blip>
          <a:srcRect b="17277"/>
          <a:stretch/>
        </p:blipFill>
        <p:spPr>
          <a:xfrm>
            <a:off x="3956010" y="2177511"/>
            <a:ext cx="4279975" cy="1487838"/>
          </a:xfrm>
          <a:prstGeom prst="rect">
            <a:avLst/>
          </a:prstGeom>
        </p:spPr>
      </p:pic>
    </p:spTree>
    <p:extLst>
      <p:ext uri="{BB962C8B-B14F-4D97-AF65-F5344CB8AC3E}">
        <p14:creationId xmlns:p14="http://schemas.microsoft.com/office/powerpoint/2010/main" val="1750167191"/>
      </p:ext>
    </p:extLst>
  </p:cSld>
  <p:clrMapOvr>
    <a:masterClrMapping/>
  </p:clrMapOvr>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7670</TotalTime>
  <Words>400</Words>
  <Application>Microsoft Macintosh PowerPoint</Application>
  <PresentationFormat>Panorámica</PresentationFormat>
  <Paragraphs>79</Paragraphs>
  <Slides>8</Slides>
  <Notes>0</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8</vt:i4>
      </vt:variant>
    </vt:vector>
  </HeadingPairs>
  <TitlesOfParts>
    <vt:vector size="17" baseType="lpstr">
      <vt:lpstr>Arial</vt:lpstr>
      <vt:lpstr>Calibri</vt:lpstr>
      <vt:lpstr>Calibri Light</vt:lpstr>
      <vt:lpstr>Candara</vt:lpstr>
      <vt:lpstr>Helvetica</vt:lpstr>
      <vt:lpstr>Open Sans</vt:lpstr>
      <vt:lpstr>2_Tema de Office</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Maricel Rodríguez</dc:creator>
  <cp:lastModifiedBy>Patricio Huenchuñir</cp:lastModifiedBy>
  <cp:revision>63</cp:revision>
  <cp:lastPrinted>2025-05-08T15:15:41Z</cp:lastPrinted>
  <dcterms:created xsi:type="dcterms:W3CDTF">2023-09-30T01:31:54Z</dcterms:created>
  <dcterms:modified xsi:type="dcterms:W3CDTF">2025-05-26T20:59:33Z</dcterms:modified>
</cp:coreProperties>
</file>