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Lst>
  <p:notesMasterIdLst>
    <p:notesMasterId r:id="rId33"/>
  </p:notesMasterIdLst>
  <p:sldIdLst>
    <p:sldId id="451" r:id="rId4"/>
    <p:sldId id="454" r:id="rId5"/>
    <p:sldId id="455" r:id="rId6"/>
    <p:sldId id="463" r:id="rId7"/>
    <p:sldId id="404" r:id="rId8"/>
    <p:sldId id="459" r:id="rId9"/>
    <p:sldId id="460" r:id="rId10"/>
    <p:sldId id="440" r:id="rId11"/>
    <p:sldId id="441" r:id="rId12"/>
    <p:sldId id="634" r:id="rId13"/>
    <p:sldId id="636" r:id="rId14"/>
    <p:sldId id="619" r:id="rId15"/>
    <p:sldId id="371" r:id="rId16"/>
    <p:sldId id="637" r:id="rId17"/>
    <p:sldId id="638" r:id="rId18"/>
    <p:sldId id="628" r:id="rId19"/>
    <p:sldId id="626" r:id="rId20"/>
    <p:sldId id="624" r:id="rId21"/>
    <p:sldId id="629" r:id="rId22"/>
    <p:sldId id="625" r:id="rId23"/>
    <p:sldId id="630" r:id="rId24"/>
    <p:sldId id="631" r:id="rId25"/>
    <p:sldId id="632" r:id="rId26"/>
    <p:sldId id="635" r:id="rId27"/>
    <p:sldId id="633" r:id="rId28"/>
    <p:sldId id="437" r:id="rId29"/>
    <p:sldId id="398" r:id="rId30"/>
    <p:sldId id="462" r:id="rId31"/>
    <p:sldId id="369" r:id="rId32"/>
  </p:sldIdLst>
  <p:sldSz cx="12192000" cy="6858000"/>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ción predeterminada" id="{BF69E1C5-1C96-4215-8B57-DD73D9FCF5E4}">
          <p14:sldIdLst>
            <p14:sldId id="451"/>
            <p14:sldId id="454"/>
            <p14:sldId id="455"/>
            <p14:sldId id="463"/>
            <p14:sldId id="404"/>
            <p14:sldId id="459"/>
            <p14:sldId id="460"/>
            <p14:sldId id="440"/>
            <p14:sldId id="441"/>
          </p14:sldIdLst>
        </p14:section>
        <p14:section name="Sección sin título" id="{A298E927-7B45-4C00-87C1-8326D38EE6C2}">
          <p14:sldIdLst>
            <p14:sldId id="634"/>
            <p14:sldId id="636"/>
            <p14:sldId id="619"/>
            <p14:sldId id="371"/>
            <p14:sldId id="637"/>
            <p14:sldId id="638"/>
            <p14:sldId id="628"/>
            <p14:sldId id="626"/>
            <p14:sldId id="624"/>
            <p14:sldId id="629"/>
            <p14:sldId id="625"/>
            <p14:sldId id="630"/>
            <p14:sldId id="631"/>
            <p14:sldId id="632"/>
            <p14:sldId id="635"/>
            <p14:sldId id="633"/>
            <p14:sldId id="437"/>
            <p14:sldId id="398"/>
            <p14:sldId id="462"/>
            <p14:sldId id="369"/>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700B5B4-72A5-4F79-8A5B-6E3B512BB2A2}" v="36" dt="2025-05-28T18:49:30.27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98" autoAdjust="0"/>
    <p:restoredTop sz="93447" autoAdjust="0"/>
  </p:normalViewPr>
  <p:slideViewPr>
    <p:cSldViewPr snapToGrid="0">
      <p:cViewPr varScale="1">
        <p:scale>
          <a:sx n="54" d="100"/>
          <a:sy n="54" d="100"/>
        </p:scale>
        <p:origin x="1192" y="52"/>
      </p:cViewPr>
      <p:guideLst/>
    </p:cSldViewPr>
  </p:slideViewPr>
  <p:outlineViewPr>
    <p:cViewPr>
      <p:scale>
        <a:sx n="33" d="100"/>
        <a:sy n="33" d="100"/>
      </p:scale>
      <p:origin x="0" y="-55776"/>
    </p:cViewPr>
  </p:outlineViewPr>
  <p:notesTextViewPr>
    <p:cViewPr>
      <p:scale>
        <a:sx n="1" d="1"/>
        <a:sy n="1" d="1"/>
      </p:scale>
      <p:origin x="0" y="0"/>
    </p:cViewPr>
  </p:notesTextViewPr>
  <p:sorterViewPr>
    <p:cViewPr>
      <p:scale>
        <a:sx n="100" d="100"/>
        <a:sy n="100" d="100"/>
      </p:scale>
      <p:origin x="0" y="-1840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21" Type="http://schemas.openxmlformats.org/officeDocument/2006/relationships/slide" Target="slides/slide18.xml"/><Relationship Id="rId34"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notesMaster" Target="notesMasters/notesMaster1.xml"/><Relationship Id="rId38" Type="http://schemas.microsoft.com/office/2015/10/relationships/revisionInfo" Target="revisionInfo.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viewProps" Target="viewProps.xml"/><Relationship Id="rId8" Type="http://schemas.openxmlformats.org/officeDocument/2006/relationships/slide" Target="slides/slide5.xml"/><Relationship Id="rId3" Type="http://schemas.openxmlformats.org/officeDocument/2006/relationships/slideMaster" Target="slideMasters/slideMaster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AR"/>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246818E-39BE-4F6E-AA14-411C74DB4270}" type="datetimeFigureOut">
              <a:rPr lang="es-AR" smtClean="0"/>
              <a:t>28/5/2025</a:t>
            </a:fld>
            <a:endParaRPr lang="es-AR"/>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AR"/>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AR"/>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A6BE20B-032F-4B6B-AE1C-CB86A41B63C6}" type="slidenum">
              <a:rPr lang="es-AR" smtClean="0"/>
              <a:t>‹Nº›</a:t>
            </a:fld>
            <a:endParaRPr lang="es-AR"/>
          </a:p>
        </p:txBody>
      </p:sp>
    </p:spTree>
    <p:extLst>
      <p:ext uri="{BB962C8B-B14F-4D97-AF65-F5344CB8AC3E}">
        <p14:creationId xmlns:p14="http://schemas.microsoft.com/office/powerpoint/2010/main" val="6107471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2CBFFDB-0D03-467C-9488-1038FFE95D06}"/>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AR"/>
          </a:p>
        </p:txBody>
      </p:sp>
      <p:sp>
        <p:nvSpPr>
          <p:cNvPr id="3" name="Subtítulo 2">
            <a:extLst>
              <a:ext uri="{FF2B5EF4-FFF2-40B4-BE49-F238E27FC236}">
                <a16:creationId xmlns:a16="http://schemas.microsoft.com/office/drawing/2014/main" id="{B6E2989F-15CF-447C-90F6-2E481A516AE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AR"/>
          </a:p>
        </p:txBody>
      </p:sp>
      <p:sp>
        <p:nvSpPr>
          <p:cNvPr id="4" name="Marcador de fecha 3">
            <a:extLst>
              <a:ext uri="{FF2B5EF4-FFF2-40B4-BE49-F238E27FC236}">
                <a16:creationId xmlns:a16="http://schemas.microsoft.com/office/drawing/2014/main" id="{573F36BB-CC17-4A1B-A0AD-3E5FE6FD5503}"/>
              </a:ext>
            </a:extLst>
          </p:cNvPr>
          <p:cNvSpPr>
            <a:spLocks noGrp="1"/>
          </p:cNvSpPr>
          <p:nvPr>
            <p:ph type="dt" sz="half" idx="10"/>
          </p:nvPr>
        </p:nvSpPr>
        <p:spPr/>
        <p:txBody>
          <a:bodyPr/>
          <a:lstStyle/>
          <a:p>
            <a:fld id="{34197BCB-2BDF-416E-9DE1-1DC787A70AF5}" type="datetime1">
              <a:rPr lang="es-AR" smtClean="0"/>
              <a:t>28/5/2025</a:t>
            </a:fld>
            <a:endParaRPr lang="es-AR"/>
          </a:p>
        </p:txBody>
      </p:sp>
      <p:sp>
        <p:nvSpPr>
          <p:cNvPr id="5" name="Marcador de pie de página 4">
            <a:extLst>
              <a:ext uri="{FF2B5EF4-FFF2-40B4-BE49-F238E27FC236}">
                <a16:creationId xmlns:a16="http://schemas.microsoft.com/office/drawing/2014/main" id="{BD064388-0AC2-46EC-8273-F6D556C38B61}"/>
              </a:ext>
            </a:extLst>
          </p:cNvPr>
          <p:cNvSpPr>
            <a:spLocks noGrp="1"/>
          </p:cNvSpPr>
          <p:nvPr>
            <p:ph type="ftr" sz="quarter" idx="11"/>
          </p:nvPr>
        </p:nvSpPr>
        <p:spPr/>
        <p:txBody>
          <a:bodyPr/>
          <a:lstStyle/>
          <a:p>
            <a:endParaRPr lang="es-AR"/>
          </a:p>
        </p:txBody>
      </p:sp>
      <p:sp>
        <p:nvSpPr>
          <p:cNvPr id="6" name="Marcador de número de diapositiva 5">
            <a:extLst>
              <a:ext uri="{FF2B5EF4-FFF2-40B4-BE49-F238E27FC236}">
                <a16:creationId xmlns:a16="http://schemas.microsoft.com/office/drawing/2014/main" id="{8EF5BE41-4535-485D-BD06-2B59BCA8B8C2}"/>
              </a:ext>
            </a:extLst>
          </p:cNvPr>
          <p:cNvSpPr>
            <a:spLocks noGrp="1"/>
          </p:cNvSpPr>
          <p:nvPr>
            <p:ph type="sldNum" sz="quarter" idx="12"/>
          </p:nvPr>
        </p:nvSpPr>
        <p:spPr/>
        <p:txBody>
          <a:bodyPr/>
          <a:lstStyle/>
          <a:p>
            <a:fld id="{12FC9E88-DA3B-4D3C-B9EB-8247169A0734}" type="slidenum">
              <a:rPr lang="es-AR" smtClean="0"/>
              <a:t>‹Nº›</a:t>
            </a:fld>
            <a:endParaRPr lang="es-AR"/>
          </a:p>
        </p:txBody>
      </p:sp>
    </p:spTree>
    <p:extLst>
      <p:ext uri="{BB962C8B-B14F-4D97-AF65-F5344CB8AC3E}">
        <p14:creationId xmlns:p14="http://schemas.microsoft.com/office/powerpoint/2010/main" val="13490632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626413C-79FD-48B5-8877-F24B4F69C8B8}"/>
              </a:ext>
            </a:extLst>
          </p:cNvPr>
          <p:cNvSpPr>
            <a:spLocks noGrp="1"/>
          </p:cNvSpPr>
          <p:nvPr>
            <p:ph type="title"/>
          </p:nvPr>
        </p:nvSpPr>
        <p:spPr/>
        <p:txBody>
          <a:bodyPr/>
          <a:lstStyle/>
          <a:p>
            <a:r>
              <a:rPr lang="es-ES"/>
              <a:t>Haga clic para modificar el estilo de título del patrón</a:t>
            </a:r>
            <a:endParaRPr lang="es-AR"/>
          </a:p>
        </p:txBody>
      </p:sp>
      <p:sp>
        <p:nvSpPr>
          <p:cNvPr id="3" name="Marcador de texto vertical 2">
            <a:extLst>
              <a:ext uri="{FF2B5EF4-FFF2-40B4-BE49-F238E27FC236}">
                <a16:creationId xmlns:a16="http://schemas.microsoft.com/office/drawing/2014/main" id="{DBF4EDC7-F591-4180-B702-2608BFC13EA7}"/>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fecha 3">
            <a:extLst>
              <a:ext uri="{FF2B5EF4-FFF2-40B4-BE49-F238E27FC236}">
                <a16:creationId xmlns:a16="http://schemas.microsoft.com/office/drawing/2014/main" id="{A403A940-B791-42E6-9F2A-EE8D96F5CA7F}"/>
              </a:ext>
            </a:extLst>
          </p:cNvPr>
          <p:cNvSpPr>
            <a:spLocks noGrp="1"/>
          </p:cNvSpPr>
          <p:nvPr>
            <p:ph type="dt" sz="half" idx="10"/>
          </p:nvPr>
        </p:nvSpPr>
        <p:spPr/>
        <p:txBody>
          <a:bodyPr/>
          <a:lstStyle/>
          <a:p>
            <a:fld id="{438592E4-3C9F-4F2C-AF8E-5A7A5F606DE7}" type="datetime1">
              <a:rPr lang="es-AR" smtClean="0"/>
              <a:t>28/5/2025</a:t>
            </a:fld>
            <a:endParaRPr lang="es-AR"/>
          </a:p>
        </p:txBody>
      </p:sp>
      <p:sp>
        <p:nvSpPr>
          <p:cNvPr id="5" name="Marcador de pie de página 4">
            <a:extLst>
              <a:ext uri="{FF2B5EF4-FFF2-40B4-BE49-F238E27FC236}">
                <a16:creationId xmlns:a16="http://schemas.microsoft.com/office/drawing/2014/main" id="{19B5EB94-DE05-4912-BC0B-EB84A5B46B6B}"/>
              </a:ext>
            </a:extLst>
          </p:cNvPr>
          <p:cNvSpPr>
            <a:spLocks noGrp="1"/>
          </p:cNvSpPr>
          <p:nvPr>
            <p:ph type="ftr" sz="quarter" idx="11"/>
          </p:nvPr>
        </p:nvSpPr>
        <p:spPr/>
        <p:txBody>
          <a:bodyPr/>
          <a:lstStyle/>
          <a:p>
            <a:endParaRPr lang="es-AR"/>
          </a:p>
        </p:txBody>
      </p:sp>
      <p:sp>
        <p:nvSpPr>
          <p:cNvPr id="6" name="Marcador de número de diapositiva 5">
            <a:extLst>
              <a:ext uri="{FF2B5EF4-FFF2-40B4-BE49-F238E27FC236}">
                <a16:creationId xmlns:a16="http://schemas.microsoft.com/office/drawing/2014/main" id="{750B59CE-D0B0-404A-8E2C-A67D023319F5}"/>
              </a:ext>
            </a:extLst>
          </p:cNvPr>
          <p:cNvSpPr>
            <a:spLocks noGrp="1"/>
          </p:cNvSpPr>
          <p:nvPr>
            <p:ph type="sldNum" sz="quarter" idx="12"/>
          </p:nvPr>
        </p:nvSpPr>
        <p:spPr/>
        <p:txBody>
          <a:bodyPr/>
          <a:lstStyle/>
          <a:p>
            <a:fld id="{12FC9E88-DA3B-4D3C-B9EB-8247169A0734}" type="slidenum">
              <a:rPr lang="es-AR" smtClean="0"/>
              <a:t>‹Nº›</a:t>
            </a:fld>
            <a:endParaRPr lang="es-AR"/>
          </a:p>
        </p:txBody>
      </p:sp>
    </p:spTree>
    <p:extLst>
      <p:ext uri="{BB962C8B-B14F-4D97-AF65-F5344CB8AC3E}">
        <p14:creationId xmlns:p14="http://schemas.microsoft.com/office/powerpoint/2010/main" val="38232674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077D3ADE-3416-4649-92F1-73B283508864}"/>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AR"/>
          </a:p>
        </p:txBody>
      </p:sp>
      <p:sp>
        <p:nvSpPr>
          <p:cNvPr id="3" name="Marcador de texto vertical 2">
            <a:extLst>
              <a:ext uri="{FF2B5EF4-FFF2-40B4-BE49-F238E27FC236}">
                <a16:creationId xmlns:a16="http://schemas.microsoft.com/office/drawing/2014/main" id="{9DCBD5C5-7B0C-4DCB-89CC-647A719D37C2}"/>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fecha 3">
            <a:extLst>
              <a:ext uri="{FF2B5EF4-FFF2-40B4-BE49-F238E27FC236}">
                <a16:creationId xmlns:a16="http://schemas.microsoft.com/office/drawing/2014/main" id="{2F3E3AE2-3B34-409F-93CC-4FA2E8CFFDF6}"/>
              </a:ext>
            </a:extLst>
          </p:cNvPr>
          <p:cNvSpPr>
            <a:spLocks noGrp="1"/>
          </p:cNvSpPr>
          <p:nvPr>
            <p:ph type="dt" sz="half" idx="10"/>
          </p:nvPr>
        </p:nvSpPr>
        <p:spPr/>
        <p:txBody>
          <a:bodyPr/>
          <a:lstStyle/>
          <a:p>
            <a:fld id="{5CB60E6B-CA28-42A0-8928-FB8FA200D921}" type="datetime1">
              <a:rPr lang="es-AR" smtClean="0"/>
              <a:t>28/5/2025</a:t>
            </a:fld>
            <a:endParaRPr lang="es-AR"/>
          </a:p>
        </p:txBody>
      </p:sp>
      <p:sp>
        <p:nvSpPr>
          <p:cNvPr id="5" name="Marcador de pie de página 4">
            <a:extLst>
              <a:ext uri="{FF2B5EF4-FFF2-40B4-BE49-F238E27FC236}">
                <a16:creationId xmlns:a16="http://schemas.microsoft.com/office/drawing/2014/main" id="{AA4ECEF1-DBE5-4597-9C2D-6A571A8AEFB9}"/>
              </a:ext>
            </a:extLst>
          </p:cNvPr>
          <p:cNvSpPr>
            <a:spLocks noGrp="1"/>
          </p:cNvSpPr>
          <p:nvPr>
            <p:ph type="ftr" sz="quarter" idx="11"/>
          </p:nvPr>
        </p:nvSpPr>
        <p:spPr/>
        <p:txBody>
          <a:bodyPr/>
          <a:lstStyle/>
          <a:p>
            <a:endParaRPr lang="es-AR"/>
          </a:p>
        </p:txBody>
      </p:sp>
      <p:sp>
        <p:nvSpPr>
          <p:cNvPr id="6" name="Marcador de número de diapositiva 5">
            <a:extLst>
              <a:ext uri="{FF2B5EF4-FFF2-40B4-BE49-F238E27FC236}">
                <a16:creationId xmlns:a16="http://schemas.microsoft.com/office/drawing/2014/main" id="{6976F9E3-4057-4CC9-AC57-8DF6D5A18EA0}"/>
              </a:ext>
            </a:extLst>
          </p:cNvPr>
          <p:cNvSpPr>
            <a:spLocks noGrp="1"/>
          </p:cNvSpPr>
          <p:nvPr>
            <p:ph type="sldNum" sz="quarter" idx="12"/>
          </p:nvPr>
        </p:nvSpPr>
        <p:spPr/>
        <p:txBody>
          <a:bodyPr/>
          <a:lstStyle/>
          <a:p>
            <a:fld id="{12FC9E88-DA3B-4D3C-B9EB-8247169A0734}" type="slidenum">
              <a:rPr lang="es-AR" smtClean="0"/>
              <a:t>‹Nº›</a:t>
            </a:fld>
            <a:endParaRPr lang="es-AR"/>
          </a:p>
        </p:txBody>
      </p:sp>
    </p:spTree>
    <p:extLst>
      <p:ext uri="{BB962C8B-B14F-4D97-AF65-F5344CB8AC3E}">
        <p14:creationId xmlns:p14="http://schemas.microsoft.com/office/powerpoint/2010/main" val="5441438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2CBFFDB-0D03-467C-9488-1038FFE95D06}"/>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AR"/>
          </a:p>
        </p:txBody>
      </p:sp>
      <p:sp>
        <p:nvSpPr>
          <p:cNvPr id="3" name="Subtítulo 2">
            <a:extLst>
              <a:ext uri="{FF2B5EF4-FFF2-40B4-BE49-F238E27FC236}">
                <a16:creationId xmlns:a16="http://schemas.microsoft.com/office/drawing/2014/main" id="{B6E2989F-15CF-447C-90F6-2E481A516AE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AR"/>
          </a:p>
        </p:txBody>
      </p:sp>
      <p:sp>
        <p:nvSpPr>
          <p:cNvPr id="4" name="Marcador de fecha 3">
            <a:extLst>
              <a:ext uri="{FF2B5EF4-FFF2-40B4-BE49-F238E27FC236}">
                <a16:creationId xmlns:a16="http://schemas.microsoft.com/office/drawing/2014/main" id="{573F36BB-CC17-4A1B-A0AD-3E5FE6FD5503}"/>
              </a:ext>
            </a:extLst>
          </p:cNvPr>
          <p:cNvSpPr>
            <a:spLocks noGrp="1"/>
          </p:cNvSpPr>
          <p:nvPr>
            <p:ph type="dt" sz="half" idx="10"/>
          </p:nvPr>
        </p:nvSpPr>
        <p:spPr/>
        <p:txBody>
          <a:bodyPr/>
          <a:lstStyle/>
          <a:p>
            <a:fld id="{F1EC2C9D-230F-484C-89E1-EBB0E0D08468}" type="datetimeFigureOut">
              <a:rPr lang="es-AR" smtClean="0"/>
              <a:t>28/5/2025</a:t>
            </a:fld>
            <a:endParaRPr lang="es-AR"/>
          </a:p>
        </p:txBody>
      </p:sp>
      <p:sp>
        <p:nvSpPr>
          <p:cNvPr id="5" name="Marcador de pie de página 4">
            <a:extLst>
              <a:ext uri="{FF2B5EF4-FFF2-40B4-BE49-F238E27FC236}">
                <a16:creationId xmlns:a16="http://schemas.microsoft.com/office/drawing/2014/main" id="{BD064388-0AC2-46EC-8273-F6D556C38B61}"/>
              </a:ext>
            </a:extLst>
          </p:cNvPr>
          <p:cNvSpPr>
            <a:spLocks noGrp="1"/>
          </p:cNvSpPr>
          <p:nvPr>
            <p:ph type="ftr" sz="quarter" idx="11"/>
          </p:nvPr>
        </p:nvSpPr>
        <p:spPr/>
        <p:txBody>
          <a:bodyPr/>
          <a:lstStyle/>
          <a:p>
            <a:endParaRPr lang="es-AR"/>
          </a:p>
        </p:txBody>
      </p:sp>
      <p:sp>
        <p:nvSpPr>
          <p:cNvPr id="6" name="Marcador de número de diapositiva 5">
            <a:extLst>
              <a:ext uri="{FF2B5EF4-FFF2-40B4-BE49-F238E27FC236}">
                <a16:creationId xmlns:a16="http://schemas.microsoft.com/office/drawing/2014/main" id="{8EF5BE41-4535-485D-BD06-2B59BCA8B8C2}"/>
              </a:ext>
            </a:extLst>
          </p:cNvPr>
          <p:cNvSpPr>
            <a:spLocks noGrp="1"/>
          </p:cNvSpPr>
          <p:nvPr>
            <p:ph type="sldNum" sz="quarter" idx="12"/>
          </p:nvPr>
        </p:nvSpPr>
        <p:spPr/>
        <p:txBody>
          <a:bodyPr/>
          <a:lstStyle/>
          <a:p>
            <a:fld id="{12FC9E88-DA3B-4D3C-B9EB-8247169A0734}" type="slidenum">
              <a:rPr lang="es-AR" smtClean="0"/>
              <a:t>‹Nº›</a:t>
            </a:fld>
            <a:endParaRPr lang="es-AR"/>
          </a:p>
        </p:txBody>
      </p:sp>
    </p:spTree>
    <p:extLst>
      <p:ext uri="{BB962C8B-B14F-4D97-AF65-F5344CB8AC3E}">
        <p14:creationId xmlns:p14="http://schemas.microsoft.com/office/powerpoint/2010/main" val="21027746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4996331-D2FE-4CAF-87D7-349FDB0DB826}"/>
              </a:ext>
            </a:extLst>
          </p:cNvPr>
          <p:cNvSpPr>
            <a:spLocks noGrp="1"/>
          </p:cNvSpPr>
          <p:nvPr>
            <p:ph type="title"/>
          </p:nvPr>
        </p:nvSpPr>
        <p:spPr/>
        <p:txBody>
          <a:bodyPr/>
          <a:lstStyle/>
          <a:p>
            <a:r>
              <a:rPr lang="es-ES"/>
              <a:t>Haga clic para modificar el estilo de título del patrón</a:t>
            </a:r>
            <a:endParaRPr lang="es-AR"/>
          </a:p>
        </p:txBody>
      </p:sp>
      <p:sp>
        <p:nvSpPr>
          <p:cNvPr id="3" name="Marcador de contenido 2">
            <a:extLst>
              <a:ext uri="{FF2B5EF4-FFF2-40B4-BE49-F238E27FC236}">
                <a16:creationId xmlns:a16="http://schemas.microsoft.com/office/drawing/2014/main" id="{9C2D50AE-8CEE-41E9-B1CE-E96DA89FCB5E}"/>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fecha 3">
            <a:extLst>
              <a:ext uri="{FF2B5EF4-FFF2-40B4-BE49-F238E27FC236}">
                <a16:creationId xmlns:a16="http://schemas.microsoft.com/office/drawing/2014/main" id="{974E290F-C840-48C0-A768-525619C2C551}"/>
              </a:ext>
            </a:extLst>
          </p:cNvPr>
          <p:cNvSpPr>
            <a:spLocks noGrp="1"/>
          </p:cNvSpPr>
          <p:nvPr>
            <p:ph type="dt" sz="half" idx="10"/>
          </p:nvPr>
        </p:nvSpPr>
        <p:spPr/>
        <p:txBody>
          <a:bodyPr/>
          <a:lstStyle/>
          <a:p>
            <a:fld id="{F1EC2C9D-230F-484C-89E1-EBB0E0D08468}" type="datetimeFigureOut">
              <a:rPr lang="es-AR" smtClean="0"/>
              <a:t>28/5/2025</a:t>
            </a:fld>
            <a:endParaRPr lang="es-AR"/>
          </a:p>
        </p:txBody>
      </p:sp>
      <p:sp>
        <p:nvSpPr>
          <p:cNvPr id="5" name="Marcador de pie de página 4">
            <a:extLst>
              <a:ext uri="{FF2B5EF4-FFF2-40B4-BE49-F238E27FC236}">
                <a16:creationId xmlns:a16="http://schemas.microsoft.com/office/drawing/2014/main" id="{00CD1CC4-038B-42A7-8FFD-F4002865E3EC}"/>
              </a:ext>
            </a:extLst>
          </p:cNvPr>
          <p:cNvSpPr>
            <a:spLocks noGrp="1"/>
          </p:cNvSpPr>
          <p:nvPr>
            <p:ph type="ftr" sz="quarter" idx="11"/>
          </p:nvPr>
        </p:nvSpPr>
        <p:spPr/>
        <p:txBody>
          <a:bodyPr/>
          <a:lstStyle/>
          <a:p>
            <a:endParaRPr lang="es-AR"/>
          </a:p>
        </p:txBody>
      </p:sp>
      <p:sp>
        <p:nvSpPr>
          <p:cNvPr id="6" name="Marcador de número de diapositiva 5">
            <a:extLst>
              <a:ext uri="{FF2B5EF4-FFF2-40B4-BE49-F238E27FC236}">
                <a16:creationId xmlns:a16="http://schemas.microsoft.com/office/drawing/2014/main" id="{93EC1275-BB9E-4AD6-9C0C-21BB2B1B381D}"/>
              </a:ext>
            </a:extLst>
          </p:cNvPr>
          <p:cNvSpPr>
            <a:spLocks noGrp="1"/>
          </p:cNvSpPr>
          <p:nvPr>
            <p:ph type="sldNum" sz="quarter" idx="12"/>
          </p:nvPr>
        </p:nvSpPr>
        <p:spPr/>
        <p:txBody>
          <a:bodyPr/>
          <a:lstStyle/>
          <a:p>
            <a:fld id="{12FC9E88-DA3B-4D3C-B9EB-8247169A0734}" type="slidenum">
              <a:rPr lang="es-AR" smtClean="0"/>
              <a:t>‹Nº›</a:t>
            </a:fld>
            <a:endParaRPr lang="es-AR"/>
          </a:p>
        </p:txBody>
      </p:sp>
    </p:spTree>
    <p:extLst>
      <p:ext uri="{BB962C8B-B14F-4D97-AF65-F5344CB8AC3E}">
        <p14:creationId xmlns:p14="http://schemas.microsoft.com/office/powerpoint/2010/main" val="10109009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641750F-6122-4D9E-9536-5C7944883321}"/>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AR"/>
          </a:p>
        </p:txBody>
      </p:sp>
      <p:sp>
        <p:nvSpPr>
          <p:cNvPr id="3" name="Marcador de texto 2">
            <a:extLst>
              <a:ext uri="{FF2B5EF4-FFF2-40B4-BE49-F238E27FC236}">
                <a16:creationId xmlns:a16="http://schemas.microsoft.com/office/drawing/2014/main" id="{1BEDB222-F55D-467C-8669-4405C6C5041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9A478B97-0713-456C-84BB-6FCC45A08714}"/>
              </a:ext>
            </a:extLst>
          </p:cNvPr>
          <p:cNvSpPr>
            <a:spLocks noGrp="1"/>
          </p:cNvSpPr>
          <p:nvPr>
            <p:ph type="dt" sz="half" idx="10"/>
          </p:nvPr>
        </p:nvSpPr>
        <p:spPr/>
        <p:txBody>
          <a:bodyPr/>
          <a:lstStyle/>
          <a:p>
            <a:fld id="{F1EC2C9D-230F-484C-89E1-EBB0E0D08468}" type="datetimeFigureOut">
              <a:rPr lang="es-AR" smtClean="0"/>
              <a:t>28/5/2025</a:t>
            </a:fld>
            <a:endParaRPr lang="es-AR"/>
          </a:p>
        </p:txBody>
      </p:sp>
      <p:sp>
        <p:nvSpPr>
          <p:cNvPr id="5" name="Marcador de pie de página 4">
            <a:extLst>
              <a:ext uri="{FF2B5EF4-FFF2-40B4-BE49-F238E27FC236}">
                <a16:creationId xmlns:a16="http://schemas.microsoft.com/office/drawing/2014/main" id="{D108EA97-889B-4CF5-AF67-91B305FC52D8}"/>
              </a:ext>
            </a:extLst>
          </p:cNvPr>
          <p:cNvSpPr>
            <a:spLocks noGrp="1"/>
          </p:cNvSpPr>
          <p:nvPr>
            <p:ph type="ftr" sz="quarter" idx="11"/>
          </p:nvPr>
        </p:nvSpPr>
        <p:spPr/>
        <p:txBody>
          <a:bodyPr/>
          <a:lstStyle/>
          <a:p>
            <a:endParaRPr lang="es-AR"/>
          </a:p>
        </p:txBody>
      </p:sp>
      <p:sp>
        <p:nvSpPr>
          <p:cNvPr id="6" name="Marcador de número de diapositiva 5">
            <a:extLst>
              <a:ext uri="{FF2B5EF4-FFF2-40B4-BE49-F238E27FC236}">
                <a16:creationId xmlns:a16="http://schemas.microsoft.com/office/drawing/2014/main" id="{C48E59F0-28D3-4148-A79C-AE442F0FDE81}"/>
              </a:ext>
            </a:extLst>
          </p:cNvPr>
          <p:cNvSpPr>
            <a:spLocks noGrp="1"/>
          </p:cNvSpPr>
          <p:nvPr>
            <p:ph type="sldNum" sz="quarter" idx="12"/>
          </p:nvPr>
        </p:nvSpPr>
        <p:spPr/>
        <p:txBody>
          <a:bodyPr/>
          <a:lstStyle/>
          <a:p>
            <a:fld id="{12FC9E88-DA3B-4D3C-B9EB-8247169A0734}" type="slidenum">
              <a:rPr lang="es-AR" smtClean="0"/>
              <a:t>‹Nº›</a:t>
            </a:fld>
            <a:endParaRPr lang="es-AR"/>
          </a:p>
        </p:txBody>
      </p:sp>
    </p:spTree>
    <p:extLst>
      <p:ext uri="{BB962C8B-B14F-4D97-AF65-F5344CB8AC3E}">
        <p14:creationId xmlns:p14="http://schemas.microsoft.com/office/powerpoint/2010/main" val="30090202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67EB2DE-D108-4BBF-8696-1A797D0B10E5}"/>
              </a:ext>
            </a:extLst>
          </p:cNvPr>
          <p:cNvSpPr>
            <a:spLocks noGrp="1"/>
          </p:cNvSpPr>
          <p:nvPr>
            <p:ph type="title"/>
          </p:nvPr>
        </p:nvSpPr>
        <p:spPr/>
        <p:txBody>
          <a:bodyPr/>
          <a:lstStyle/>
          <a:p>
            <a:r>
              <a:rPr lang="es-ES"/>
              <a:t>Haga clic para modificar el estilo de título del patrón</a:t>
            </a:r>
            <a:endParaRPr lang="es-AR"/>
          </a:p>
        </p:txBody>
      </p:sp>
      <p:sp>
        <p:nvSpPr>
          <p:cNvPr id="3" name="Marcador de contenido 2">
            <a:extLst>
              <a:ext uri="{FF2B5EF4-FFF2-40B4-BE49-F238E27FC236}">
                <a16:creationId xmlns:a16="http://schemas.microsoft.com/office/drawing/2014/main" id="{392D9DA1-C9D1-4758-B522-48DB7CF1656B}"/>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contenido 3">
            <a:extLst>
              <a:ext uri="{FF2B5EF4-FFF2-40B4-BE49-F238E27FC236}">
                <a16:creationId xmlns:a16="http://schemas.microsoft.com/office/drawing/2014/main" id="{B1A0A14B-AD45-4B14-B165-268824677433}"/>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5" name="Marcador de fecha 4">
            <a:extLst>
              <a:ext uri="{FF2B5EF4-FFF2-40B4-BE49-F238E27FC236}">
                <a16:creationId xmlns:a16="http://schemas.microsoft.com/office/drawing/2014/main" id="{AADB391C-1F2C-44DA-8876-84104FBBDDBC}"/>
              </a:ext>
            </a:extLst>
          </p:cNvPr>
          <p:cNvSpPr>
            <a:spLocks noGrp="1"/>
          </p:cNvSpPr>
          <p:nvPr>
            <p:ph type="dt" sz="half" idx="10"/>
          </p:nvPr>
        </p:nvSpPr>
        <p:spPr/>
        <p:txBody>
          <a:bodyPr/>
          <a:lstStyle/>
          <a:p>
            <a:fld id="{F1EC2C9D-230F-484C-89E1-EBB0E0D08468}" type="datetimeFigureOut">
              <a:rPr lang="es-AR" smtClean="0"/>
              <a:t>28/5/2025</a:t>
            </a:fld>
            <a:endParaRPr lang="es-AR"/>
          </a:p>
        </p:txBody>
      </p:sp>
      <p:sp>
        <p:nvSpPr>
          <p:cNvPr id="6" name="Marcador de pie de página 5">
            <a:extLst>
              <a:ext uri="{FF2B5EF4-FFF2-40B4-BE49-F238E27FC236}">
                <a16:creationId xmlns:a16="http://schemas.microsoft.com/office/drawing/2014/main" id="{83E55C84-B857-4C04-99AE-99761D8D48E3}"/>
              </a:ext>
            </a:extLst>
          </p:cNvPr>
          <p:cNvSpPr>
            <a:spLocks noGrp="1"/>
          </p:cNvSpPr>
          <p:nvPr>
            <p:ph type="ftr" sz="quarter" idx="11"/>
          </p:nvPr>
        </p:nvSpPr>
        <p:spPr/>
        <p:txBody>
          <a:bodyPr/>
          <a:lstStyle/>
          <a:p>
            <a:endParaRPr lang="es-AR"/>
          </a:p>
        </p:txBody>
      </p:sp>
      <p:sp>
        <p:nvSpPr>
          <p:cNvPr id="7" name="Marcador de número de diapositiva 6">
            <a:extLst>
              <a:ext uri="{FF2B5EF4-FFF2-40B4-BE49-F238E27FC236}">
                <a16:creationId xmlns:a16="http://schemas.microsoft.com/office/drawing/2014/main" id="{8E2B0ED4-045A-47C8-8438-502E396AAFC6}"/>
              </a:ext>
            </a:extLst>
          </p:cNvPr>
          <p:cNvSpPr>
            <a:spLocks noGrp="1"/>
          </p:cNvSpPr>
          <p:nvPr>
            <p:ph type="sldNum" sz="quarter" idx="12"/>
          </p:nvPr>
        </p:nvSpPr>
        <p:spPr/>
        <p:txBody>
          <a:bodyPr/>
          <a:lstStyle/>
          <a:p>
            <a:fld id="{12FC9E88-DA3B-4D3C-B9EB-8247169A0734}" type="slidenum">
              <a:rPr lang="es-AR" smtClean="0"/>
              <a:t>‹Nº›</a:t>
            </a:fld>
            <a:endParaRPr lang="es-AR"/>
          </a:p>
        </p:txBody>
      </p:sp>
    </p:spTree>
    <p:extLst>
      <p:ext uri="{BB962C8B-B14F-4D97-AF65-F5344CB8AC3E}">
        <p14:creationId xmlns:p14="http://schemas.microsoft.com/office/powerpoint/2010/main" val="20061862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16E7838-2716-4AF6-8C79-ECC76835C902}"/>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AR"/>
          </a:p>
        </p:txBody>
      </p:sp>
      <p:sp>
        <p:nvSpPr>
          <p:cNvPr id="3" name="Marcador de texto 2">
            <a:extLst>
              <a:ext uri="{FF2B5EF4-FFF2-40B4-BE49-F238E27FC236}">
                <a16:creationId xmlns:a16="http://schemas.microsoft.com/office/drawing/2014/main" id="{1DBCFEDA-3471-48A3-AD1B-6178A397125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F7123626-B6E7-4A4D-A6E6-12D963FA7AE8}"/>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5" name="Marcador de texto 4">
            <a:extLst>
              <a:ext uri="{FF2B5EF4-FFF2-40B4-BE49-F238E27FC236}">
                <a16:creationId xmlns:a16="http://schemas.microsoft.com/office/drawing/2014/main" id="{CA9FEDB7-31AA-43BC-99AC-47F56696D88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E7170210-1CA3-465F-A0C8-6CFE58A68220}"/>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7" name="Marcador de fecha 6">
            <a:extLst>
              <a:ext uri="{FF2B5EF4-FFF2-40B4-BE49-F238E27FC236}">
                <a16:creationId xmlns:a16="http://schemas.microsoft.com/office/drawing/2014/main" id="{60BA346A-7D7C-46C6-B99B-CAF02FC8F963}"/>
              </a:ext>
            </a:extLst>
          </p:cNvPr>
          <p:cNvSpPr>
            <a:spLocks noGrp="1"/>
          </p:cNvSpPr>
          <p:nvPr>
            <p:ph type="dt" sz="half" idx="10"/>
          </p:nvPr>
        </p:nvSpPr>
        <p:spPr/>
        <p:txBody>
          <a:bodyPr/>
          <a:lstStyle/>
          <a:p>
            <a:fld id="{F1EC2C9D-230F-484C-89E1-EBB0E0D08468}" type="datetimeFigureOut">
              <a:rPr lang="es-AR" smtClean="0"/>
              <a:t>28/5/2025</a:t>
            </a:fld>
            <a:endParaRPr lang="es-AR"/>
          </a:p>
        </p:txBody>
      </p:sp>
      <p:sp>
        <p:nvSpPr>
          <p:cNvPr id="8" name="Marcador de pie de página 7">
            <a:extLst>
              <a:ext uri="{FF2B5EF4-FFF2-40B4-BE49-F238E27FC236}">
                <a16:creationId xmlns:a16="http://schemas.microsoft.com/office/drawing/2014/main" id="{9B8DE866-98CC-423F-B851-07EC952504A4}"/>
              </a:ext>
            </a:extLst>
          </p:cNvPr>
          <p:cNvSpPr>
            <a:spLocks noGrp="1"/>
          </p:cNvSpPr>
          <p:nvPr>
            <p:ph type="ftr" sz="quarter" idx="11"/>
          </p:nvPr>
        </p:nvSpPr>
        <p:spPr/>
        <p:txBody>
          <a:bodyPr/>
          <a:lstStyle/>
          <a:p>
            <a:endParaRPr lang="es-AR"/>
          </a:p>
        </p:txBody>
      </p:sp>
      <p:sp>
        <p:nvSpPr>
          <p:cNvPr id="9" name="Marcador de número de diapositiva 8">
            <a:extLst>
              <a:ext uri="{FF2B5EF4-FFF2-40B4-BE49-F238E27FC236}">
                <a16:creationId xmlns:a16="http://schemas.microsoft.com/office/drawing/2014/main" id="{64B3FE3C-CF4E-49EE-AA0B-CF9516629849}"/>
              </a:ext>
            </a:extLst>
          </p:cNvPr>
          <p:cNvSpPr>
            <a:spLocks noGrp="1"/>
          </p:cNvSpPr>
          <p:nvPr>
            <p:ph type="sldNum" sz="quarter" idx="12"/>
          </p:nvPr>
        </p:nvSpPr>
        <p:spPr/>
        <p:txBody>
          <a:bodyPr/>
          <a:lstStyle/>
          <a:p>
            <a:fld id="{12FC9E88-DA3B-4D3C-B9EB-8247169A0734}" type="slidenum">
              <a:rPr lang="es-AR" smtClean="0"/>
              <a:t>‹Nº›</a:t>
            </a:fld>
            <a:endParaRPr lang="es-AR"/>
          </a:p>
        </p:txBody>
      </p:sp>
    </p:spTree>
    <p:extLst>
      <p:ext uri="{BB962C8B-B14F-4D97-AF65-F5344CB8AC3E}">
        <p14:creationId xmlns:p14="http://schemas.microsoft.com/office/powerpoint/2010/main" val="228753342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BC50A22-B0B7-4398-A7A2-381FA9625B78}"/>
              </a:ext>
            </a:extLst>
          </p:cNvPr>
          <p:cNvSpPr>
            <a:spLocks noGrp="1"/>
          </p:cNvSpPr>
          <p:nvPr>
            <p:ph type="title"/>
          </p:nvPr>
        </p:nvSpPr>
        <p:spPr/>
        <p:txBody>
          <a:bodyPr/>
          <a:lstStyle/>
          <a:p>
            <a:r>
              <a:rPr lang="es-ES"/>
              <a:t>Haga clic para modificar el estilo de título del patrón</a:t>
            </a:r>
            <a:endParaRPr lang="es-AR"/>
          </a:p>
        </p:txBody>
      </p:sp>
      <p:sp>
        <p:nvSpPr>
          <p:cNvPr id="3" name="Marcador de fecha 2">
            <a:extLst>
              <a:ext uri="{FF2B5EF4-FFF2-40B4-BE49-F238E27FC236}">
                <a16:creationId xmlns:a16="http://schemas.microsoft.com/office/drawing/2014/main" id="{15D3AB20-7571-443F-8A15-0C4A1E14B7C2}"/>
              </a:ext>
            </a:extLst>
          </p:cNvPr>
          <p:cNvSpPr>
            <a:spLocks noGrp="1"/>
          </p:cNvSpPr>
          <p:nvPr>
            <p:ph type="dt" sz="half" idx="10"/>
          </p:nvPr>
        </p:nvSpPr>
        <p:spPr/>
        <p:txBody>
          <a:bodyPr/>
          <a:lstStyle/>
          <a:p>
            <a:fld id="{F1EC2C9D-230F-484C-89E1-EBB0E0D08468}" type="datetimeFigureOut">
              <a:rPr lang="es-AR" smtClean="0"/>
              <a:t>28/5/2025</a:t>
            </a:fld>
            <a:endParaRPr lang="es-AR"/>
          </a:p>
        </p:txBody>
      </p:sp>
      <p:sp>
        <p:nvSpPr>
          <p:cNvPr id="4" name="Marcador de pie de página 3">
            <a:extLst>
              <a:ext uri="{FF2B5EF4-FFF2-40B4-BE49-F238E27FC236}">
                <a16:creationId xmlns:a16="http://schemas.microsoft.com/office/drawing/2014/main" id="{96844607-6E92-494C-9D32-F4137D6091CC}"/>
              </a:ext>
            </a:extLst>
          </p:cNvPr>
          <p:cNvSpPr>
            <a:spLocks noGrp="1"/>
          </p:cNvSpPr>
          <p:nvPr>
            <p:ph type="ftr" sz="quarter" idx="11"/>
          </p:nvPr>
        </p:nvSpPr>
        <p:spPr/>
        <p:txBody>
          <a:bodyPr/>
          <a:lstStyle/>
          <a:p>
            <a:endParaRPr lang="es-AR"/>
          </a:p>
        </p:txBody>
      </p:sp>
      <p:sp>
        <p:nvSpPr>
          <p:cNvPr id="5" name="Marcador de número de diapositiva 4">
            <a:extLst>
              <a:ext uri="{FF2B5EF4-FFF2-40B4-BE49-F238E27FC236}">
                <a16:creationId xmlns:a16="http://schemas.microsoft.com/office/drawing/2014/main" id="{4F8FC5D6-A88B-4C6D-828F-93F4C74F6B0D}"/>
              </a:ext>
            </a:extLst>
          </p:cNvPr>
          <p:cNvSpPr>
            <a:spLocks noGrp="1"/>
          </p:cNvSpPr>
          <p:nvPr>
            <p:ph type="sldNum" sz="quarter" idx="12"/>
          </p:nvPr>
        </p:nvSpPr>
        <p:spPr/>
        <p:txBody>
          <a:bodyPr/>
          <a:lstStyle/>
          <a:p>
            <a:fld id="{12FC9E88-DA3B-4D3C-B9EB-8247169A0734}" type="slidenum">
              <a:rPr lang="es-AR" smtClean="0"/>
              <a:t>‹Nº›</a:t>
            </a:fld>
            <a:endParaRPr lang="es-AR"/>
          </a:p>
        </p:txBody>
      </p:sp>
    </p:spTree>
    <p:extLst>
      <p:ext uri="{BB962C8B-B14F-4D97-AF65-F5344CB8AC3E}">
        <p14:creationId xmlns:p14="http://schemas.microsoft.com/office/powerpoint/2010/main" val="41553144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6F39AB36-7953-4051-B6FA-8DD55FC2B7FC}"/>
              </a:ext>
            </a:extLst>
          </p:cNvPr>
          <p:cNvSpPr>
            <a:spLocks noGrp="1"/>
          </p:cNvSpPr>
          <p:nvPr>
            <p:ph type="dt" sz="half" idx="10"/>
          </p:nvPr>
        </p:nvSpPr>
        <p:spPr/>
        <p:txBody>
          <a:bodyPr/>
          <a:lstStyle/>
          <a:p>
            <a:fld id="{F1EC2C9D-230F-484C-89E1-EBB0E0D08468}" type="datetimeFigureOut">
              <a:rPr lang="es-AR" smtClean="0"/>
              <a:t>28/5/2025</a:t>
            </a:fld>
            <a:endParaRPr lang="es-AR"/>
          </a:p>
        </p:txBody>
      </p:sp>
      <p:sp>
        <p:nvSpPr>
          <p:cNvPr id="3" name="Marcador de pie de página 2">
            <a:extLst>
              <a:ext uri="{FF2B5EF4-FFF2-40B4-BE49-F238E27FC236}">
                <a16:creationId xmlns:a16="http://schemas.microsoft.com/office/drawing/2014/main" id="{AA74C4D1-F8BA-462A-8E54-E050BDFB2302}"/>
              </a:ext>
            </a:extLst>
          </p:cNvPr>
          <p:cNvSpPr>
            <a:spLocks noGrp="1"/>
          </p:cNvSpPr>
          <p:nvPr>
            <p:ph type="ftr" sz="quarter" idx="11"/>
          </p:nvPr>
        </p:nvSpPr>
        <p:spPr/>
        <p:txBody>
          <a:bodyPr/>
          <a:lstStyle/>
          <a:p>
            <a:endParaRPr lang="es-AR"/>
          </a:p>
        </p:txBody>
      </p:sp>
      <p:sp>
        <p:nvSpPr>
          <p:cNvPr id="4" name="Marcador de número de diapositiva 3">
            <a:extLst>
              <a:ext uri="{FF2B5EF4-FFF2-40B4-BE49-F238E27FC236}">
                <a16:creationId xmlns:a16="http://schemas.microsoft.com/office/drawing/2014/main" id="{1B2BEEED-4B2D-4A74-BFB8-BF7CE4BBBE8E}"/>
              </a:ext>
            </a:extLst>
          </p:cNvPr>
          <p:cNvSpPr>
            <a:spLocks noGrp="1"/>
          </p:cNvSpPr>
          <p:nvPr>
            <p:ph type="sldNum" sz="quarter" idx="12"/>
          </p:nvPr>
        </p:nvSpPr>
        <p:spPr/>
        <p:txBody>
          <a:bodyPr/>
          <a:lstStyle/>
          <a:p>
            <a:fld id="{12FC9E88-DA3B-4D3C-B9EB-8247169A0734}" type="slidenum">
              <a:rPr lang="es-AR" smtClean="0"/>
              <a:t>‹Nº›</a:t>
            </a:fld>
            <a:endParaRPr lang="es-AR"/>
          </a:p>
        </p:txBody>
      </p:sp>
    </p:spTree>
    <p:extLst>
      <p:ext uri="{BB962C8B-B14F-4D97-AF65-F5344CB8AC3E}">
        <p14:creationId xmlns:p14="http://schemas.microsoft.com/office/powerpoint/2010/main" val="40978936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8EABE01-E726-44AE-BE51-A7D98B11DED3}"/>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AR"/>
          </a:p>
        </p:txBody>
      </p:sp>
      <p:sp>
        <p:nvSpPr>
          <p:cNvPr id="3" name="Marcador de contenido 2">
            <a:extLst>
              <a:ext uri="{FF2B5EF4-FFF2-40B4-BE49-F238E27FC236}">
                <a16:creationId xmlns:a16="http://schemas.microsoft.com/office/drawing/2014/main" id="{4D0F8AB5-33C6-4BFE-9FC5-6256AF1F83D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texto 3">
            <a:extLst>
              <a:ext uri="{FF2B5EF4-FFF2-40B4-BE49-F238E27FC236}">
                <a16:creationId xmlns:a16="http://schemas.microsoft.com/office/drawing/2014/main" id="{90E739DC-CF82-42EB-8819-370754D490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1D319BF1-04F6-4B29-91C4-A59C4EE2313C}"/>
              </a:ext>
            </a:extLst>
          </p:cNvPr>
          <p:cNvSpPr>
            <a:spLocks noGrp="1"/>
          </p:cNvSpPr>
          <p:nvPr>
            <p:ph type="dt" sz="half" idx="10"/>
          </p:nvPr>
        </p:nvSpPr>
        <p:spPr/>
        <p:txBody>
          <a:bodyPr/>
          <a:lstStyle/>
          <a:p>
            <a:fld id="{F1EC2C9D-230F-484C-89E1-EBB0E0D08468}" type="datetimeFigureOut">
              <a:rPr lang="es-AR" smtClean="0"/>
              <a:t>28/5/2025</a:t>
            </a:fld>
            <a:endParaRPr lang="es-AR"/>
          </a:p>
        </p:txBody>
      </p:sp>
      <p:sp>
        <p:nvSpPr>
          <p:cNvPr id="6" name="Marcador de pie de página 5">
            <a:extLst>
              <a:ext uri="{FF2B5EF4-FFF2-40B4-BE49-F238E27FC236}">
                <a16:creationId xmlns:a16="http://schemas.microsoft.com/office/drawing/2014/main" id="{7C1EF368-F1BC-4593-8074-5759EC5C105F}"/>
              </a:ext>
            </a:extLst>
          </p:cNvPr>
          <p:cNvSpPr>
            <a:spLocks noGrp="1"/>
          </p:cNvSpPr>
          <p:nvPr>
            <p:ph type="ftr" sz="quarter" idx="11"/>
          </p:nvPr>
        </p:nvSpPr>
        <p:spPr/>
        <p:txBody>
          <a:bodyPr/>
          <a:lstStyle/>
          <a:p>
            <a:endParaRPr lang="es-AR"/>
          </a:p>
        </p:txBody>
      </p:sp>
      <p:sp>
        <p:nvSpPr>
          <p:cNvPr id="7" name="Marcador de número de diapositiva 6">
            <a:extLst>
              <a:ext uri="{FF2B5EF4-FFF2-40B4-BE49-F238E27FC236}">
                <a16:creationId xmlns:a16="http://schemas.microsoft.com/office/drawing/2014/main" id="{7158DB95-77B7-4421-9D84-4CF7DD6DDDAD}"/>
              </a:ext>
            </a:extLst>
          </p:cNvPr>
          <p:cNvSpPr>
            <a:spLocks noGrp="1"/>
          </p:cNvSpPr>
          <p:nvPr>
            <p:ph type="sldNum" sz="quarter" idx="12"/>
          </p:nvPr>
        </p:nvSpPr>
        <p:spPr/>
        <p:txBody>
          <a:bodyPr/>
          <a:lstStyle/>
          <a:p>
            <a:fld id="{12FC9E88-DA3B-4D3C-B9EB-8247169A0734}" type="slidenum">
              <a:rPr lang="es-AR" smtClean="0"/>
              <a:t>‹Nº›</a:t>
            </a:fld>
            <a:endParaRPr lang="es-AR"/>
          </a:p>
        </p:txBody>
      </p:sp>
    </p:spTree>
    <p:extLst>
      <p:ext uri="{BB962C8B-B14F-4D97-AF65-F5344CB8AC3E}">
        <p14:creationId xmlns:p14="http://schemas.microsoft.com/office/powerpoint/2010/main" val="11006245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4996331-D2FE-4CAF-87D7-349FDB0DB826}"/>
              </a:ext>
            </a:extLst>
          </p:cNvPr>
          <p:cNvSpPr>
            <a:spLocks noGrp="1"/>
          </p:cNvSpPr>
          <p:nvPr>
            <p:ph type="title"/>
          </p:nvPr>
        </p:nvSpPr>
        <p:spPr/>
        <p:txBody>
          <a:bodyPr/>
          <a:lstStyle/>
          <a:p>
            <a:r>
              <a:rPr lang="es-ES"/>
              <a:t>Haga clic para modificar el estilo de título del patrón</a:t>
            </a:r>
            <a:endParaRPr lang="es-AR"/>
          </a:p>
        </p:txBody>
      </p:sp>
      <p:sp>
        <p:nvSpPr>
          <p:cNvPr id="3" name="Marcador de contenido 2">
            <a:extLst>
              <a:ext uri="{FF2B5EF4-FFF2-40B4-BE49-F238E27FC236}">
                <a16:creationId xmlns:a16="http://schemas.microsoft.com/office/drawing/2014/main" id="{9C2D50AE-8CEE-41E9-B1CE-E96DA89FCB5E}"/>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fecha 3">
            <a:extLst>
              <a:ext uri="{FF2B5EF4-FFF2-40B4-BE49-F238E27FC236}">
                <a16:creationId xmlns:a16="http://schemas.microsoft.com/office/drawing/2014/main" id="{974E290F-C840-48C0-A768-525619C2C551}"/>
              </a:ext>
            </a:extLst>
          </p:cNvPr>
          <p:cNvSpPr>
            <a:spLocks noGrp="1"/>
          </p:cNvSpPr>
          <p:nvPr>
            <p:ph type="dt" sz="half" idx="10"/>
          </p:nvPr>
        </p:nvSpPr>
        <p:spPr/>
        <p:txBody>
          <a:bodyPr/>
          <a:lstStyle/>
          <a:p>
            <a:fld id="{85E71A29-9B2D-4186-AAE1-35C038162518}" type="datetime1">
              <a:rPr lang="es-AR" smtClean="0"/>
              <a:t>28/5/2025</a:t>
            </a:fld>
            <a:endParaRPr lang="es-AR"/>
          </a:p>
        </p:txBody>
      </p:sp>
      <p:sp>
        <p:nvSpPr>
          <p:cNvPr id="5" name="Marcador de pie de página 4">
            <a:extLst>
              <a:ext uri="{FF2B5EF4-FFF2-40B4-BE49-F238E27FC236}">
                <a16:creationId xmlns:a16="http://schemas.microsoft.com/office/drawing/2014/main" id="{00CD1CC4-038B-42A7-8FFD-F4002865E3EC}"/>
              </a:ext>
            </a:extLst>
          </p:cNvPr>
          <p:cNvSpPr>
            <a:spLocks noGrp="1"/>
          </p:cNvSpPr>
          <p:nvPr>
            <p:ph type="ftr" sz="quarter" idx="11"/>
          </p:nvPr>
        </p:nvSpPr>
        <p:spPr/>
        <p:txBody>
          <a:bodyPr/>
          <a:lstStyle/>
          <a:p>
            <a:endParaRPr lang="es-AR"/>
          </a:p>
        </p:txBody>
      </p:sp>
      <p:sp>
        <p:nvSpPr>
          <p:cNvPr id="6" name="Marcador de número de diapositiva 5">
            <a:extLst>
              <a:ext uri="{FF2B5EF4-FFF2-40B4-BE49-F238E27FC236}">
                <a16:creationId xmlns:a16="http://schemas.microsoft.com/office/drawing/2014/main" id="{93EC1275-BB9E-4AD6-9C0C-21BB2B1B381D}"/>
              </a:ext>
            </a:extLst>
          </p:cNvPr>
          <p:cNvSpPr>
            <a:spLocks noGrp="1"/>
          </p:cNvSpPr>
          <p:nvPr>
            <p:ph type="sldNum" sz="quarter" idx="12"/>
          </p:nvPr>
        </p:nvSpPr>
        <p:spPr/>
        <p:txBody>
          <a:bodyPr/>
          <a:lstStyle/>
          <a:p>
            <a:fld id="{12FC9E88-DA3B-4D3C-B9EB-8247169A0734}" type="slidenum">
              <a:rPr lang="es-AR" smtClean="0"/>
              <a:t>‹Nº›</a:t>
            </a:fld>
            <a:endParaRPr lang="es-AR"/>
          </a:p>
        </p:txBody>
      </p:sp>
    </p:spTree>
    <p:extLst>
      <p:ext uri="{BB962C8B-B14F-4D97-AF65-F5344CB8AC3E}">
        <p14:creationId xmlns:p14="http://schemas.microsoft.com/office/powerpoint/2010/main" val="124287041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931DD5F-B681-4618-8CC1-A7E3108AD548}"/>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AR"/>
          </a:p>
        </p:txBody>
      </p:sp>
      <p:sp>
        <p:nvSpPr>
          <p:cNvPr id="3" name="Marcador de posición de imagen 2">
            <a:extLst>
              <a:ext uri="{FF2B5EF4-FFF2-40B4-BE49-F238E27FC236}">
                <a16:creationId xmlns:a16="http://schemas.microsoft.com/office/drawing/2014/main" id="{8018C977-8C56-4B36-AC8D-040EAD9B5E2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AR"/>
          </a:p>
        </p:txBody>
      </p:sp>
      <p:sp>
        <p:nvSpPr>
          <p:cNvPr id="4" name="Marcador de texto 3">
            <a:extLst>
              <a:ext uri="{FF2B5EF4-FFF2-40B4-BE49-F238E27FC236}">
                <a16:creationId xmlns:a16="http://schemas.microsoft.com/office/drawing/2014/main" id="{01A1746E-44EA-44F3-B7CE-30D25B95D1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32473E6C-3362-466E-91E1-9D6803587B8E}"/>
              </a:ext>
            </a:extLst>
          </p:cNvPr>
          <p:cNvSpPr>
            <a:spLocks noGrp="1"/>
          </p:cNvSpPr>
          <p:nvPr>
            <p:ph type="dt" sz="half" idx="10"/>
          </p:nvPr>
        </p:nvSpPr>
        <p:spPr/>
        <p:txBody>
          <a:bodyPr/>
          <a:lstStyle/>
          <a:p>
            <a:fld id="{F1EC2C9D-230F-484C-89E1-EBB0E0D08468}" type="datetimeFigureOut">
              <a:rPr lang="es-AR" smtClean="0"/>
              <a:t>28/5/2025</a:t>
            </a:fld>
            <a:endParaRPr lang="es-AR"/>
          </a:p>
        </p:txBody>
      </p:sp>
      <p:sp>
        <p:nvSpPr>
          <p:cNvPr id="6" name="Marcador de pie de página 5">
            <a:extLst>
              <a:ext uri="{FF2B5EF4-FFF2-40B4-BE49-F238E27FC236}">
                <a16:creationId xmlns:a16="http://schemas.microsoft.com/office/drawing/2014/main" id="{79A20EC8-C202-4283-B429-7221F24991BC}"/>
              </a:ext>
            </a:extLst>
          </p:cNvPr>
          <p:cNvSpPr>
            <a:spLocks noGrp="1"/>
          </p:cNvSpPr>
          <p:nvPr>
            <p:ph type="ftr" sz="quarter" idx="11"/>
          </p:nvPr>
        </p:nvSpPr>
        <p:spPr/>
        <p:txBody>
          <a:bodyPr/>
          <a:lstStyle/>
          <a:p>
            <a:endParaRPr lang="es-AR"/>
          </a:p>
        </p:txBody>
      </p:sp>
      <p:sp>
        <p:nvSpPr>
          <p:cNvPr id="7" name="Marcador de número de diapositiva 6">
            <a:extLst>
              <a:ext uri="{FF2B5EF4-FFF2-40B4-BE49-F238E27FC236}">
                <a16:creationId xmlns:a16="http://schemas.microsoft.com/office/drawing/2014/main" id="{BD031757-DFBB-4AE2-97BB-102C9240C880}"/>
              </a:ext>
            </a:extLst>
          </p:cNvPr>
          <p:cNvSpPr>
            <a:spLocks noGrp="1"/>
          </p:cNvSpPr>
          <p:nvPr>
            <p:ph type="sldNum" sz="quarter" idx="12"/>
          </p:nvPr>
        </p:nvSpPr>
        <p:spPr/>
        <p:txBody>
          <a:bodyPr/>
          <a:lstStyle/>
          <a:p>
            <a:fld id="{12FC9E88-DA3B-4D3C-B9EB-8247169A0734}" type="slidenum">
              <a:rPr lang="es-AR" smtClean="0"/>
              <a:t>‹Nº›</a:t>
            </a:fld>
            <a:endParaRPr lang="es-AR"/>
          </a:p>
        </p:txBody>
      </p:sp>
    </p:spTree>
    <p:extLst>
      <p:ext uri="{BB962C8B-B14F-4D97-AF65-F5344CB8AC3E}">
        <p14:creationId xmlns:p14="http://schemas.microsoft.com/office/powerpoint/2010/main" val="1177516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626413C-79FD-48B5-8877-F24B4F69C8B8}"/>
              </a:ext>
            </a:extLst>
          </p:cNvPr>
          <p:cNvSpPr>
            <a:spLocks noGrp="1"/>
          </p:cNvSpPr>
          <p:nvPr>
            <p:ph type="title"/>
          </p:nvPr>
        </p:nvSpPr>
        <p:spPr/>
        <p:txBody>
          <a:bodyPr/>
          <a:lstStyle/>
          <a:p>
            <a:r>
              <a:rPr lang="es-ES"/>
              <a:t>Haga clic para modificar el estilo de título del patrón</a:t>
            </a:r>
            <a:endParaRPr lang="es-AR"/>
          </a:p>
        </p:txBody>
      </p:sp>
      <p:sp>
        <p:nvSpPr>
          <p:cNvPr id="3" name="Marcador de texto vertical 2">
            <a:extLst>
              <a:ext uri="{FF2B5EF4-FFF2-40B4-BE49-F238E27FC236}">
                <a16:creationId xmlns:a16="http://schemas.microsoft.com/office/drawing/2014/main" id="{DBF4EDC7-F591-4180-B702-2608BFC13EA7}"/>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fecha 3">
            <a:extLst>
              <a:ext uri="{FF2B5EF4-FFF2-40B4-BE49-F238E27FC236}">
                <a16:creationId xmlns:a16="http://schemas.microsoft.com/office/drawing/2014/main" id="{A403A940-B791-42E6-9F2A-EE8D96F5CA7F}"/>
              </a:ext>
            </a:extLst>
          </p:cNvPr>
          <p:cNvSpPr>
            <a:spLocks noGrp="1"/>
          </p:cNvSpPr>
          <p:nvPr>
            <p:ph type="dt" sz="half" idx="10"/>
          </p:nvPr>
        </p:nvSpPr>
        <p:spPr/>
        <p:txBody>
          <a:bodyPr/>
          <a:lstStyle/>
          <a:p>
            <a:fld id="{F1EC2C9D-230F-484C-89E1-EBB0E0D08468}" type="datetimeFigureOut">
              <a:rPr lang="es-AR" smtClean="0"/>
              <a:t>28/5/2025</a:t>
            </a:fld>
            <a:endParaRPr lang="es-AR"/>
          </a:p>
        </p:txBody>
      </p:sp>
      <p:sp>
        <p:nvSpPr>
          <p:cNvPr id="5" name="Marcador de pie de página 4">
            <a:extLst>
              <a:ext uri="{FF2B5EF4-FFF2-40B4-BE49-F238E27FC236}">
                <a16:creationId xmlns:a16="http://schemas.microsoft.com/office/drawing/2014/main" id="{19B5EB94-DE05-4912-BC0B-EB84A5B46B6B}"/>
              </a:ext>
            </a:extLst>
          </p:cNvPr>
          <p:cNvSpPr>
            <a:spLocks noGrp="1"/>
          </p:cNvSpPr>
          <p:nvPr>
            <p:ph type="ftr" sz="quarter" idx="11"/>
          </p:nvPr>
        </p:nvSpPr>
        <p:spPr/>
        <p:txBody>
          <a:bodyPr/>
          <a:lstStyle/>
          <a:p>
            <a:endParaRPr lang="es-AR"/>
          </a:p>
        </p:txBody>
      </p:sp>
      <p:sp>
        <p:nvSpPr>
          <p:cNvPr id="6" name="Marcador de número de diapositiva 5">
            <a:extLst>
              <a:ext uri="{FF2B5EF4-FFF2-40B4-BE49-F238E27FC236}">
                <a16:creationId xmlns:a16="http://schemas.microsoft.com/office/drawing/2014/main" id="{750B59CE-D0B0-404A-8E2C-A67D023319F5}"/>
              </a:ext>
            </a:extLst>
          </p:cNvPr>
          <p:cNvSpPr>
            <a:spLocks noGrp="1"/>
          </p:cNvSpPr>
          <p:nvPr>
            <p:ph type="sldNum" sz="quarter" idx="12"/>
          </p:nvPr>
        </p:nvSpPr>
        <p:spPr/>
        <p:txBody>
          <a:bodyPr/>
          <a:lstStyle/>
          <a:p>
            <a:fld id="{12FC9E88-DA3B-4D3C-B9EB-8247169A0734}" type="slidenum">
              <a:rPr lang="es-AR" smtClean="0"/>
              <a:t>‹Nº›</a:t>
            </a:fld>
            <a:endParaRPr lang="es-AR"/>
          </a:p>
        </p:txBody>
      </p:sp>
    </p:spTree>
    <p:extLst>
      <p:ext uri="{BB962C8B-B14F-4D97-AF65-F5344CB8AC3E}">
        <p14:creationId xmlns:p14="http://schemas.microsoft.com/office/powerpoint/2010/main" val="139199132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077D3ADE-3416-4649-92F1-73B283508864}"/>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AR"/>
          </a:p>
        </p:txBody>
      </p:sp>
      <p:sp>
        <p:nvSpPr>
          <p:cNvPr id="3" name="Marcador de texto vertical 2">
            <a:extLst>
              <a:ext uri="{FF2B5EF4-FFF2-40B4-BE49-F238E27FC236}">
                <a16:creationId xmlns:a16="http://schemas.microsoft.com/office/drawing/2014/main" id="{9DCBD5C5-7B0C-4DCB-89CC-647A719D37C2}"/>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fecha 3">
            <a:extLst>
              <a:ext uri="{FF2B5EF4-FFF2-40B4-BE49-F238E27FC236}">
                <a16:creationId xmlns:a16="http://schemas.microsoft.com/office/drawing/2014/main" id="{2F3E3AE2-3B34-409F-93CC-4FA2E8CFFDF6}"/>
              </a:ext>
            </a:extLst>
          </p:cNvPr>
          <p:cNvSpPr>
            <a:spLocks noGrp="1"/>
          </p:cNvSpPr>
          <p:nvPr>
            <p:ph type="dt" sz="half" idx="10"/>
          </p:nvPr>
        </p:nvSpPr>
        <p:spPr/>
        <p:txBody>
          <a:bodyPr/>
          <a:lstStyle/>
          <a:p>
            <a:fld id="{F1EC2C9D-230F-484C-89E1-EBB0E0D08468}" type="datetimeFigureOut">
              <a:rPr lang="es-AR" smtClean="0"/>
              <a:t>28/5/2025</a:t>
            </a:fld>
            <a:endParaRPr lang="es-AR"/>
          </a:p>
        </p:txBody>
      </p:sp>
      <p:sp>
        <p:nvSpPr>
          <p:cNvPr id="5" name="Marcador de pie de página 4">
            <a:extLst>
              <a:ext uri="{FF2B5EF4-FFF2-40B4-BE49-F238E27FC236}">
                <a16:creationId xmlns:a16="http://schemas.microsoft.com/office/drawing/2014/main" id="{AA4ECEF1-DBE5-4597-9C2D-6A571A8AEFB9}"/>
              </a:ext>
            </a:extLst>
          </p:cNvPr>
          <p:cNvSpPr>
            <a:spLocks noGrp="1"/>
          </p:cNvSpPr>
          <p:nvPr>
            <p:ph type="ftr" sz="quarter" idx="11"/>
          </p:nvPr>
        </p:nvSpPr>
        <p:spPr/>
        <p:txBody>
          <a:bodyPr/>
          <a:lstStyle/>
          <a:p>
            <a:endParaRPr lang="es-AR"/>
          </a:p>
        </p:txBody>
      </p:sp>
      <p:sp>
        <p:nvSpPr>
          <p:cNvPr id="6" name="Marcador de número de diapositiva 5">
            <a:extLst>
              <a:ext uri="{FF2B5EF4-FFF2-40B4-BE49-F238E27FC236}">
                <a16:creationId xmlns:a16="http://schemas.microsoft.com/office/drawing/2014/main" id="{6976F9E3-4057-4CC9-AC57-8DF6D5A18EA0}"/>
              </a:ext>
            </a:extLst>
          </p:cNvPr>
          <p:cNvSpPr>
            <a:spLocks noGrp="1"/>
          </p:cNvSpPr>
          <p:nvPr>
            <p:ph type="sldNum" sz="quarter" idx="12"/>
          </p:nvPr>
        </p:nvSpPr>
        <p:spPr/>
        <p:txBody>
          <a:bodyPr/>
          <a:lstStyle/>
          <a:p>
            <a:fld id="{12FC9E88-DA3B-4D3C-B9EB-8247169A0734}" type="slidenum">
              <a:rPr lang="es-AR" smtClean="0"/>
              <a:t>‹Nº›</a:t>
            </a:fld>
            <a:endParaRPr lang="es-AR"/>
          </a:p>
        </p:txBody>
      </p:sp>
    </p:spTree>
    <p:extLst>
      <p:ext uri="{BB962C8B-B14F-4D97-AF65-F5344CB8AC3E}">
        <p14:creationId xmlns:p14="http://schemas.microsoft.com/office/powerpoint/2010/main" val="217070543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2CBFFDB-0D03-467C-9488-1038FFE95D06}"/>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AR"/>
          </a:p>
        </p:txBody>
      </p:sp>
      <p:sp>
        <p:nvSpPr>
          <p:cNvPr id="3" name="Subtítulo 2">
            <a:extLst>
              <a:ext uri="{FF2B5EF4-FFF2-40B4-BE49-F238E27FC236}">
                <a16:creationId xmlns:a16="http://schemas.microsoft.com/office/drawing/2014/main" id="{B6E2989F-15CF-447C-90F6-2E481A516AE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AR"/>
          </a:p>
        </p:txBody>
      </p:sp>
      <p:sp>
        <p:nvSpPr>
          <p:cNvPr id="4" name="Marcador de fecha 3">
            <a:extLst>
              <a:ext uri="{FF2B5EF4-FFF2-40B4-BE49-F238E27FC236}">
                <a16:creationId xmlns:a16="http://schemas.microsoft.com/office/drawing/2014/main" id="{573F36BB-CC17-4A1B-A0AD-3E5FE6FD5503}"/>
              </a:ext>
            </a:extLst>
          </p:cNvPr>
          <p:cNvSpPr>
            <a:spLocks noGrp="1"/>
          </p:cNvSpPr>
          <p:nvPr>
            <p:ph type="dt" sz="half" idx="10"/>
          </p:nvPr>
        </p:nvSpPr>
        <p:spPr/>
        <p:txBody>
          <a:bodyPr/>
          <a:lstStyle/>
          <a:p>
            <a:fld id="{F1EC2C9D-230F-484C-89E1-EBB0E0D08468}" type="datetimeFigureOut">
              <a:rPr lang="es-AR" smtClean="0"/>
              <a:t>28/5/2025</a:t>
            </a:fld>
            <a:endParaRPr lang="es-AR"/>
          </a:p>
        </p:txBody>
      </p:sp>
      <p:sp>
        <p:nvSpPr>
          <p:cNvPr id="5" name="Marcador de pie de página 4">
            <a:extLst>
              <a:ext uri="{FF2B5EF4-FFF2-40B4-BE49-F238E27FC236}">
                <a16:creationId xmlns:a16="http://schemas.microsoft.com/office/drawing/2014/main" id="{BD064388-0AC2-46EC-8273-F6D556C38B61}"/>
              </a:ext>
            </a:extLst>
          </p:cNvPr>
          <p:cNvSpPr>
            <a:spLocks noGrp="1"/>
          </p:cNvSpPr>
          <p:nvPr>
            <p:ph type="ftr" sz="quarter" idx="11"/>
          </p:nvPr>
        </p:nvSpPr>
        <p:spPr/>
        <p:txBody>
          <a:bodyPr/>
          <a:lstStyle/>
          <a:p>
            <a:endParaRPr lang="es-AR"/>
          </a:p>
        </p:txBody>
      </p:sp>
      <p:sp>
        <p:nvSpPr>
          <p:cNvPr id="6" name="Marcador de número de diapositiva 5">
            <a:extLst>
              <a:ext uri="{FF2B5EF4-FFF2-40B4-BE49-F238E27FC236}">
                <a16:creationId xmlns:a16="http://schemas.microsoft.com/office/drawing/2014/main" id="{8EF5BE41-4535-485D-BD06-2B59BCA8B8C2}"/>
              </a:ext>
            </a:extLst>
          </p:cNvPr>
          <p:cNvSpPr>
            <a:spLocks noGrp="1"/>
          </p:cNvSpPr>
          <p:nvPr>
            <p:ph type="sldNum" sz="quarter" idx="12"/>
          </p:nvPr>
        </p:nvSpPr>
        <p:spPr/>
        <p:txBody>
          <a:bodyPr/>
          <a:lstStyle/>
          <a:p>
            <a:fld id="{12FC9E88-DA3B-4D3C-B9EB-8247169A0734}" type="slidenum">
              <a:rPr lang="es-AR" smtClean="0"/>
              <a:t>‹Nº›</a:t>
            </a:fld>
            <a:endParaRPr lang="es-AR"/>
          </a:p>
        </p:txBody>
      </p:sp>
    </p:spTree>
    <p:extLst>
      <p:ext uri="{BB962C8B-B14F-4D97-AF65-F5344CB8AC3E}">
        <p14:creationId xmlns:p14="http://schemas.microsoft.com/office/powerpoint/2010/main" val="165426126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4996331-D2FE-4CAF-87D7-349FDB0DB826}"/>
              </a:ext>
            </a:extLst>
          </p:cNvPr>
          <p:cNvSpPr>
            <a:spLocks noGrp="1"/>
          </p:cNvSpPr>
          <p:nvPr>
            <p:ph type="title"/>
          </p:nvPr>
        </p:nvSpPr>
        <p:spPr/>
        <p:txBody>
          <a:bodyPr/>
          <a:lstStyle/>
          <a:p>
            <a:r>
              <a:rPr lang="es-ES"/>
              <a:t>Haga clic para modificar el estilo de título del patrón</a:t>
            </a:r>
            <a:endParaRPr lang="es-AR"/>
          </a:p>
        </p:txBody>
      </p:sp>
      <p:sp>
        <p:nvSpPr>
          <p:cNvPr id="3" name="Marcador de contenido 2">
            <a:extLst>
              <a:ext uri="{FF2B5EF4-FFF2-40B4-BE49-F238E27FC236}">
                <a16:creationId xmlns:a16="http://schemas.microsoft.com/office/drawing/2014/main" id="{9C2D50AE-8CEE-41E9-B1CE-E96DA89FCB5E}"/>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fecha 3">
            <a:extLst>
              <a:ext uri="{FF2B5EF4-FFF2-40B4-BE49-F238E27FC236}">
                <a16:creationId xmlns:a16="http://schemas.microsoft.com/office/drawing/2014/main" id="{974E290F-C840-48C0-A768-525619C2C551}"/>
              </a:ext>
            </a:extLst>
          </p:cNvPr>
          <p:cNvSpPr>
            <a:spLocks noGrp="1"/>
          </p:cNvSpPr>
          <p:nvPr>
            <p:ph type="dt" sz="half" idx="10"/>
          </p:nvPr>
        </p:nvSpPr>
        <p:spPr/>
        <p:txBody>
          <a:bodyPr/>
          <a:lstStyle/>
          <a:p>
            <a:fld id="{F1EC2C9D-230F-484C-89E1-EBB0E0D08468}" type="datetimeFigureOut">
              <a:rPr lang="es-AR" smtClean="0"/>
              <a:t>28/5/2025</a:t>
            </a:fld>
            <a:endParaRPr lang="es-AR"/>
          </a:p>
        </p:txBody>
      </p:sp>
      <p:sp>
        <p:nvSpPr>
          <p:cNvPr id="5" name="Marcador de pie de página 4">
            <a:extLst>
              <a:ext uri="{FF2B5EF4-FFF2-40B4-BE49-F238E27FC236}">
                <a16:creationId xmlns:a16="http://schemas.microsoft.com/office/drawing/2014/main" id="{00CD1CC4-038B-42A7-8FFD-F4002865E3EC}"/>
              </a:ext>
            </a:extLst>
          </p:cNvPr>
          <p:cNvSpPr>
            <a:spLocks noGrp="1"/>
          </p:cNvSpPr>
          <p:nvPr>
            <p:ph type="ftr" sz="quarter" idx="11"/>
          </p:nvPr>
        </p:nvSpPr>
        <p:spPr/>
        <p:txBody>
          <a:bodyPr/>
          <a:lstStyle/>
          <a:p>
            <a:endParaRPr lang="es-AR"/>
          </a:p>
        </p:txBody>
      </p:sp>
      <p:sp>
        <p:nvSpPr>
          <p:cNvPr id="6" name="Marcador de número de diapositiva 5">
            <a:extLst>
              <a:ext uri="{FF2B5EF4-FFF2-40B4-BE49-F238E27FC236}">
                <a16:creationId xmlns:a16="http://schemas.microsoft.com/office/drawing/2014/main" id="{93EC1275-BB9E-4AD6-9C0C-21BB2B1B381D}"/>
              </a:ext>
            </a:extLst>
          </p:cNvPr>
          <p:cNvSpPr>
            <a:spLocks noGrp="1"/>
          </p:cNvSpPr>
          <p:nvPr>
            <p:ph type="sldNum" sz="quarter" idx="12"/>
          </p:nvPr>
        </p:nvSpPr>
        <p:spPr/>
        <p:txBody>
          <a:bodyPr/>
          <a:lstStyle/>
          <a:p>
            <a:fld id="{12FC9E88-DA3B-4D3C-B9EB-8247169A0734}" type="slidenum">
              <a:rPr lang="es-AR" smtClean="0"/>
              <a:t>‹Nº›</a:t>
            </a:fld>
            <a:endParaRPr lang="es-AR"/>
          </a:p>
        </p:txBody>
      </p:sp>
    </p:spTree>
    <p:extLst>
      <p:ext uri="{BB962C8B-B14F-4D97-AF65-F5344CB8AC3E}">
        <p14:creationId xmlns:p14="http://schemas.microsoft.com/office/powerpoint/2010/main" val="332407267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641750F-6122-4D9E-9536-5C7944883321}"/>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AR"/>
          </a:p>
        </p:txBody>
      </p:sp>
      <p:sp>
        <p:nvSpPr>
          <p:cNvPr id="3" name="Marcador de texto 2">
            <a:extLst>
              <a:ext uri="{FF2B5EF4-FFF2-40B4-BE49-F238E27FC236}">
                <a16:creationId xmlns:a16="http://schemas.microsoft.com/office/drawing/2014/main" id="{1BEDB222-F55D-467C-8669-4405C6C5041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9A478B97-0713-456C-84BB-6FCC45A08714}"/>
              </a:ext>
            </a:extLst>
          </p:cNvPr>
          <p:cNvSpPr>
            <a:spLocks noGrp="1"/>
          </p:cNvSpPr>
          <p:nvPr>
            <p:ph type="dt" sz="half" idx="10"/>
          </p:nvPr>
        </p:nvSpPr>
        <p:spPr/>
        <p:txBody>
          <a:bodyPr/>
          <a:lstStyle/>
          <a:p>
            <a:fld id="{F1EC2C9D-230F-484C-89E1-EBB0E0D08468}" type="datetimeFigureOut">
              <a:rPr lang="es-AR" smtClean="0"/>
              <a:t>28/5/2025</a:t>
            </a:fld>
            <a:endParaRPr lang="es-AR"/>
          </a:p>
        </p:txBody>
      </p:sp>
      <p:sp>
        <p:nvSpPr>
          <p:cNvPr id="5" name="Marcador de pie de página 4">
            <a:extLst>
              <a:ext uri="{FF2B5EF4-FFF2-40B4-BE49-F238E27FC236}">
                <a16:creationId xmlns:a16="http://schemas.microsoft.com/office/drawing/2014/main" id="{D108EA97-889B-4CF5-AF67-91B305FC52D8}"/>
              </a:ext>
            </a:extLst>
          </p:cNvPr>
          <p:cNvSpPr>
            <a:spLocks noGrp="1"/>
          </p:cNvSpPr>
          <p:nvPr>
            <p:ph type="ftr" sz="quarter" idx="11"/>
          </p:nvPr>
        </p:nvSpPr>
        <p:spPr/>
        <p:txBody>
          <a:bodyPr/>
          <a:lstStyle/>
          <a:p>
            <a:endParaRPr lang="es-AR"/>
          </a:p>
        </p:txBody>
      </p:sp>
      <p:sp>
        <p:nvSpPr>
          <p:cNvPr id="6" name="Marcador de número de diapositiva 5">
            <a:extLst>
              <a:ext uri="{FF2B5EF4-FFF2-40B4-BE49-F238E27FC236}">
                <a16:creationId xmlns:a16="http://schemas.microsoft.com/office/drawing/2014/main" id="{C48E59F0-28D3-4148-A79C-AE442F0FDE81}"/>
              </a:ext>
            </a:extLst>
          </p:cNvPr>
          <p:cNvSpPr>
            <a:spLocks noGrp="1"/>
          </p:cNvSpPr>
          <p:nvPr>
            <p:ph type="sldNum" sz="quarter" idx="12"/>
          </p:nvPr>
        </p:nvSpPr>
        <p:spPr/>
        <p:txBody>
          <a:bodyPr/>
          <a:lstStyle/>
          <a:p>
            <a:fld id="{12FC9E88-DA3B-4D3C-B9EB-8247169A0734}" type="slidenum">
              <a:rPr lang="es-AR" smtClean="0"/>
              <a:t>‹Nº›</a:t>
            </a:fld>
            <a:endParaRPr lang="es-AR"/>
          </a:p>
        </p:txBody>
      </p:sp>
    </p:spTree>
    <p:extLst>
      <p:ext uri="{BB962C8B-B14F-4D97-AF65-F5344CB8AC3E}">
        <p14:creationId xmlns:p14="http://schemas.microsoft.com/office/powerpoint/2010/main" val="141111941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67EB2DE-D108-4BBF-8696-1A797D0B10E5}"/>
              </a:ext>
            </a:extLst>
          </p:cNvPr>
          <p:cNvSpPr>
            <a:spLocks noGrp="1"/>
          </p:cNvSpPr>
          <p:nvPr>
            <p:ph type="title"/>
          </p:nvPr>
        </p:nvSpPr>
        <p:spPr/>
        <p:txBody>
          <a:bodyPr/>
          <a:lstStyle/>
          <a:p>
            <a:r>
              <a:rPr lang="es-ES"/>
              <a:t>Haga clic para modificar el estilo de título del patrón</a:t>
            </a:r>
            <a:endParaRPr lang="es-AR"/>
          </a:p>
        </p:txBody>
      </p:sp>
      <p:sp>
        <p:nvSpPr>
          <p:cNvPr id="3" name="Marcador de contenido 2">
            <a:extLst>
              <a:ext uri="{FF2B5EF4-FFF2-40B4-BE49-F238E27FC236}">
                <a16:creationId xmlns:a16="http://schemas.microsoft.com/office/drawing/2014/main" id="{392D9DA1-C9D1-4758-B522-48DB7CF1656B}"/>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contenido 3">
            <a:extLst>
              <a:ext uri="{FF2B5EF4-FFF2-40B4-BE49-F238E27FC236}">
                <a16:creationId xmlns:a16="http://schemas.microsoft.com/office/drawing/2014/main" id="{B1A0A14B-AD45-4B14-B165-268824677433}"/>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5" name="Marcador de fecha 4">
            <a:extLst>
              <a:ext uri="{FF2B5EF4-FFF2-40B4-BE49-F238E27FC236}">
                <a16:creationId xmlns:a16="http://schemas.microsoft.com/office/drawing/2014/main" id="{AADB391C-1F2C-44DA-8876-84104FBBDDBC}"/>
              </a:ext>
            </a:extLst>
          </p:cNvPr>
          <p:cNvSpPr>
            <a:spLocks noGrp="1"/>
          </p:cNvSpPr>
          <p:nvPr>
            <p:ph type="dt" sz="half" idx="10"/>
          </p:nvPr>
        </p:nvSpPr>
        <p:spPr/>
        <p:txBody>
          <a:bodyPr/>
          <a:lstStyle/>
          <a:p>
            <a:fld id="{F1EC2C9D-230F-484C-89E1-EBB0E0D08468}" type="datetimeFigureOut">
              <a:rPr lang="es-AR" smtClean="0"/>
              <a:t>28/5/2025</a:t>
            </a:fld>
            <a:endParaRPr lang="es-AR"/>
          </a:p>
        </p:txBody>
      </p:sp>
      <p:sp>
        <p:nvSpPr>
          <p:cNvPr id="6" name="Marcador de pie de página 5">
            <a:extLst>
              <a:ext uri="{FF2B5EF4-FFF2-40B4-BE49-F238E27FC236}">
                <a16:creationId xmlns:a16="http://schemas.microsoft.com/office/drawing/2014/main" id="{83E55C84-B857-4C04-99AE-99761D8D48E3}"/>
              </a:ext>
            </a:extLst>
          </p:cNvPr>
          <p:cNvSpPr>
            <a:spLocks noGrp="1"/>
          </p:cNvSpPr>
          <p:nvPr>
            <p:ph type="ftr" sz="quarter" idx="11"/>
          </p:nvPr>
        </p:nvSpPr>
        <p:spPr/>
        <p:txBody>
          <a:bodyPr/>
          <a:lstStyle/>
          <a:p>
            <a:endParaRPr lang="es-AR"/>
          </a:p>
        </p:txBody>
      </p:sp>
      <p:sp>
        <p:nvSpPr>
          <p:cNvPr id="7" name="Marcador de número de diapositiva 6">
            <a:extLst>
              <a:ext uri="{FF2B5EF4-FFF2-40B4-BE49-F238E27FC236}">
                <a16:creationId xmlns:a16="http://schemas.microsoft.com/office/drawing/2014/main" id="{8E2B0ED4-045A-47C8-8438-502E396AAFC6}"/>
              </a:ext>
            </a:extLst>
          </p:cNvPr>
          <p:cNvSpPr>
            <a:spLocks noGrp="1"/>
          </p:cNvSpPr>
          <p:nvPr>
            <p:ph type="sldNum" sz="quarter" idx="12"/>
          </p:nvPr>
        </p:nvSpPr>
        <p:spPr/>
        <p:txBody>
          <a:bodyPr/>
          <a:lstStyle/>
          <a:p>
            <a:fld id="{12FC9E88-DA3B-4D3C-B9EB-8247169A0734}" type="slidenum">
              <a:rPr lang="es-AR" smtClean="0"/>
              <a:t>‹Nº›</a:t>
            </a:fld>
            <a:endParaRPr lang="es-AR"/>
          </a:p>
        </p:txBody>
      </p:sp>
    </p:spTree>
    <p:extLst>
      <p:ext uri="{BB962C8B-B14F-4D97-AF65-F5344CB8AC3E}">
        <p14:creationId xmlns:p14="http://schemas.microsoft.com/office/powerpoint/2010/main" val="256915794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16E7838-2716-4AF6-8C79-ECC76835C902}"/>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AR"/>
          </a:p>
        </p:txBody>
      </p:sp>
      <p:sp>
        <p:nvSpPr>
          <p:cNvPr id="3" name="Marcador de texto 2">
            <a:extLst>
              <a:ext uri="{FF2B5EF4-FFF2-40B4-BE49-F238E27FC236}">
                <a16:creationId xmlns:a16="http://schemas.microsoft.com/office/drawing/2014/main" id="{1DBCFEDA-3471-48A3-AD1B-6178A397125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F7123626-B6E7-4A4D-A6E6-12D963FA7AE8}"/>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5" name="Marcador de texto 4">
            <a:extLst>
              <a:ext uri="{FF2B5EF4-FFF2-40B4-BE49-F238E27FC236}">
                <a16:creationId xmlns:a16="http://schemas.microsoft.com/office/drawing/2014/main" id="{CA9FEDB7-31AA-43BC-99AC-47F56696D88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E7170210-1CA3-465F-A0C8-6CFE58A68220}"/>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7" name="Marcador de fecha 6">
            <a:extLst>
              <a:ext uri="{FF2B5EF4-FFF2-40B4-BE49-F238E27FC236}">
                <a16:creationId xmlns:a16="http://schemas.microsoft.com/office/drawing/2014/main" id="{60BA346A-7D7C-46C6-B99B-CAF02FC8F963}"/>
              </a:ext>
            </a:extLst>
          </p:cNvPr>
          <p:cNvSpPr>
            <a:spLocks noGrp="1"/>
          </p:cNvSpPr>
          <p:nvPr>
            <p:ph type="dt" sz="half" idx="10"/>
          </p:nvPr>
        </p:nvSpPr>
        <p:spPr/>
        <p:txBody>
          <a:bodyPr/>
          <a:lstStyle/>
          <a:p>
            <a:fld id="{F1EC2C9D-230F-484C-89E1-EBB0E0D08468}" type="datetimeFigureOut">
              <a:rPr lang="es-AR" smtClean="0"/>
              <a:t>28/5/2025</a:t>
            </a:fld>
            <a:endParaRPr lang="es-AR"/>
          </a:p>
        </p:txBody>
      </p:sp>
      <p:sp>
        <p:nvSpPr>
          <p:cNvPr id="8" name="Marcador de pie de página 7">
            <a:extLst>
              <a:ext uri="{FF2B5EF4-FFF2-40B4-BE49-F238E27FC236}">
                <a16:creationId xmlns:a16="http://schemas.microsoft.com/office/drawing/2014/main" id="{9B8DE866-98CC-423F-B851-07EC952504A4}"/>
              </a:ext>
            </a:extLst>
          </p:cNvPr>
          <p:cNvSpPr>
            <a:spLocks noGrp="1"/>
          </p:cNvSpPr>
          <p:nvPr>
            <p:ph type="ftr" sz="quarter" idx="11"/>
          </p:nvPr>
        </p:nvSpPr>
        <p:spPr/>
        <p:txBody>
          <a:bodyPr/>
          <a:lstStyle/>
          <a:p>
            <a:endParaRPr lang="es-AR"/>
          </a:p>
        </p:txBody>
      </p:sp>
      <p:sp>
        <p:nvSpPr>
          <p:cNvPr id="9" name="Marcador de número de diapositiva 8">
            <a:extLst>
              <a:ext uri="{FF2B5EF4-FFF2-40B4-BE49-F238E27FC236}">
                <a16:creationId xmlns:a16="http://schemas.microsoft.com/office/drawing/2014/main" id="{64B3FE3C-CF4E-49EE-AA0B-CF9516629849}"/>
              </a:ext>
            </a:extLst>
          </p:cNvPr>
          <p:cNvSpPr>
            <a:spLocks noGrp="1"/>
          </p:cNvSpPr>
          <p:nvPr>
            <p:ph type="sldNum" sz="quarter" idx="12"/>
          </p:nvPr>
        </p:nvSpPr>
        <p:spPr/>
        <p:txBody>
          <a:bodyPr/>
          <a:lstStyle/>
          <a:p>
            <a:fld id="{12FC9E88-DA3B-4D3C-B9EB-8247169A0734}" type="slidenum">
              <a:rPr lang="es-AR" smtClean="0"/>
              <a:t>‹Nº›</a:t>
            </a:fld>
            <a:endParaRPr lang="es-AR"/>
          </a:p>
        </p:txBody>
      </p:sp>
    </p:spTree>
    <p:extLst>
      <p:ext uri="{BB962C8B-B14F-4D97-AF65-F5344CB8AC3E}">
        <p14:creationId xmlns:p14="http://schemas.microsoft.com/office/powerpoint/2010/main" val="32263275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BC50A22-B0B7-4398-A7A2-381FA9625B78}"/>
              </a:ext>
            </a:extLst>
          </p:cNvPr>
          <p:cNvSpPr>
            <a:spLocks noGrp="1"/>
          </p:cNvSpPr>
          <p:nvPr>
            <p:ph type="title"/>
          </p:nvPr>
        </p:nvSpPr>
        <p:spPr/>
        <p:txBody>
          <a:bodyPr/>
          <a:lstStyle/>
          <a:p>
            <a:r>
              <a:rPr lang="es-ES"/>
              <a:t>Haga clic para modificar el estilo de título del patrón</a:t>
            </a:r>
            <a:endParaRPr lang="es-AR"/>
          </a:p>
        </p:txBody>
      </p:sp>
      <p:sp>
        <p:nvSpPr>
          <p:cNvPr id="3" name="Marcador de fecha 2">
            <a:extLst>
              <a:ext uri="{FF2B5EF4-FFF2-40B4-BE49-F238E27FC236}">
                <a16:creationId xmlns:a16="http://schemas.microsoft.com/office/drawing/2014/main" id="{15D3AB20-7571-443F-8A15-0C4A1E14B7C2}"/>
              </a:ext>
            </a:extLst>
          </p:cNvPr>
          <p:cNvSpPr>
            <a:spLocks noGrp="1"/>
          </p:cNvSpPr>
          <p:nvPr>
            <p:ph type="dt" sz="half" idx="10"/>
          </p:nvPr>
        </p:nvSpPr>
        <p:spPr/>
        <p:txBody>
          <a:bodyPr/>
          <a:lstStyle/>
          <a:p>
            <a:fld id="{F1EC2C9D-230F-484C-89E1-EBB0E0D08468}" type="datetimeFigureOut">
              <a:rPr lang="es-AR" smtClean="0"/>
              <a:t>28/5/2025</a:t>
            </a:fld>
            <a:endParaRPr lang="es-AR"/>
          </a:p>
        </p:txBody>
      </p:sp>
      <p:sp>
        <p:nvSpPr>
          <p:cNvPr id="4" name="Marcador de pie de página 3">
            <a:extLst>
              <a:ext uri="{FF2B5EF4-FFF2-40B4-BE49-F238E27FC236}">
                <a16:creationId xmlns:a16="http://schemas.microsoft.com/office/drawing/2014/main" id="{96844607-6E92-494C-9D32-F4137D6091CC}"/>
              </a:ext>
            </a:extLst>
          </p:cNvPr>
          <p:cNvSpPr>
            <a:spLocks noGrp="1"/>
          </p:cNvSpPr>
          <p:nvPr>
            <p:ph type="ftr" sz="quarter" idx="11"/>
          </p:nvPr>
        </p:nvSpPr>
        <p:spPr/>
        <p:txBody>
          <a:bodyPr/>
          <a:lstStyle/>
          <a:p>
            <a:endParaRPr lang="es-AR"/>
          </a:p>
        </p:txBody>
      </p:sp>
      <p:sp>
        <p:nvSpPr>
          <p:cNvPr id="5" name="Marcador de número de diapositiva 4">
            <a:extLst>
              <a:ext uri="{FF2B5EF4-FFF2-40B4-BE49-F238E27FC236}">
                <a16:creationId xmlns:a16="http://schemas.microsoft.com/office/drawing/2014/main" id="{4F8FC5D6-A88B-4C6D-828F-93F4C74F6B0D}"/>
              </a:ext>
            </a:extLst>
          </p:cNvPr>
          <p:cNvSpPr>
            <a:spLocks noGrp="1"/>
          </p:cNvSpPr>
          <p:nvPr>
            <p:ph type="sldNum" sz="quarter" idx="12"/>
          </p:nvPr>
        </p:nvSpPr>
        <p:spPr/>
        <p:txBody>
          <a:bodyPr/>
          <a:lstStyle/>
          <a:p>
            <a:fld id="{12FC9E88-DA3B-4D3C-B9EB-8247169A0734}" type="slidenum">
              <a:rPr lang="es-AR" smtClean="0"/>
              <a:t>‹Nº›</a:t>
            </a:fld>
            <a:endParaRPr lang="es-AR"/>
          </a:p>
        </p:txBody>
      </p:sp>
    </p:spTree>
    <p:extLst>
      <p:ext uri="{BB962C8B-B14F-4D97-AF65-F5344CB8AC3E}">
        <p14:creationId xmlns:p14="http://schemas.microsoft.com/office/powerpoint/2010/main" val="58598775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6F39AB36-7953-4051-B6FA-8DD55FC2B7FC}"/>
              </a:ext>
            </a:extLst>
          </p:cNvPr>
          <p:cNvSpPr>
            <a:spLocks noGrp="1"/>
          </p:cNvSpPr>
          <p:nvPr>
            <p:ph type="dt" sz="half" idx="10"/>
          </p:nvPr>
        </p:nvSpPr>
        <p:spPr/>
        <p:txBody>
          <a:bodyPr/>
          <a:lstStyle/>
          <a:p>
            <a:fld id="{F1EC2C9D-230F-484C-89E1-EBB0E0D08468}" type="datetimeFigureOut">
              <a:rPr lang="es-AR" smtClean="0"/>
              <a:t>28/5/2025</a:t>
            </a:fld>
            <a:endParaRPr lang="es-AR"/>
          </a:p>
        </p:txBody>
      </p:sp>
      <p:sp>
        <p:nvSpPr>
          <p:cNvPr id="3" name="Marcador de pie de página 2">
            <a:extLst>
              <a:ext uri="{FF2B5EF4-FFF2-40B4-BE49-F238E27FC236}">
                <a16:creationId xmlns:a16="http://schemas.microsoft.com/office/drawing/2014/main" id="{AA74C4D1-F8BA-462A-8E54-E050BDFB2302}"/>
              </a:ext>
            </a:extLst>
          </p:cNvPr>
          <p:cNvSpPr>
            <a:spLocks noGrp="1"/>
          </p:cNvSpPr>
          <p:nvPr>
            <p:ph type="ftr" sz="quarter" idx="11"/>
          </p:nvPr>
        </p:nvSpPr>
        <p:spPr/>
        <p:txBody>
          <a:bodyPr/>
          <a:lstStyle/>
          <a:p>
            <a:endParaRPr lang="es-AR"/>
          </a:p>
        </p:txBody>
      </p:sp>
      <p:sp>
        <p:nvSpPr>
          <p:cNvPr id="4" name="Marcador de número de diapositiva 3">
            <a:extLst>
              <a:ext uri="{FF2B5EF4-FFF2-40B4-BE49-F238E27FC236}">
                <a16:creationId xmlns:a16="http://schemas.microsoft.com/office/drawing/2014/main" id="{1B2BEEED-4B2D-4A74-BFB8-BF7CE4BBBE8E}"/>
              </a:ext>
            </a:extLst>
          </p:cNvPr>
          <p:cNvSpPr>
            <a:spLocks noGrp="1"/>
          </p:cNvSpPr>
          <p:nvPr>
            <p:ph type="sldNum" sz="quarter" idx="12"/>
          </p:nvPr>
        </p:nvSpPr>
        <p:spPr/>
        <p:txBody>
          <a:bodyPr/>
          <a:lstStyle/>
          <a:p>
            <a:fld id="{12FC9E88-DA3B-4D3C-B9EB-8247169A0734}" type="slidenum">
              <a:rPr lang="es-AR" smtClean="0"/>
              <a:t>‹Nº›</a:t>
            </a:fld>
            <a:endParaRPr lang="es-AR"/>
          </a:p>
        </p:txBody>
      </p:sp>
    </p:spTree>
    <p:extLst>
      <p:ext uri="{BB962C8B-B14F-4D97-AF65-F5344CB8AC3E}">
        <p14:creationId xmlns:p14="http://schemas.microsoft.com/office/powerpoint/2010/main" val="27542602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641750F-6122-4D9E-9536-5C7944883321}"/>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AR"/>
          </a:p>
        </p:txBody>
      </p:sp>
      <p:sp>
        <p:nvSpPr>
          <p:cNvPr id="3" name="Marcador de texto 2">
            <a:extLst>
              <a:ext uri="{FF2B5EF4-FFF2-40B4-BE49-F238E27FC236}">
                <a16:creationId xmlns:a16="http://schemas.microsoft.com/office/drawing/2014/main" id="{1BEDB222-F55D-467C-8669-4405C6C5041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9A478B97-0713-456C-84BB-6FCC45A08714}"/>
              </a:ext>
            </a:extLst>
          </p:cNvPr>
          <p:cNvSpPr>
            <a:spLocks noGrp="1"/>
          </p:cNvSpPr>
          <p:nvPr>
            <p:ph type="dt" sz="half" idx="10"/>
          </p:nvPr>
        </p:nvSpPr>
        <p:spPr/>
        <p:txBody>
          <a:bodyPr/>
          <a:lstStyle/>
          <a:p>
            <a:fld id="{89FE0B96-492D-41A7-AF5A-C22E6FE67316}" type="datetime1">
              <a:rPr lang="es-AR" smtClean="0"/>
              <a:t>28/5/2025</a:t>
            </a:fld>
            <a:endParaRPr lang="es-AR"/>
          </a:p>
        </p:txBody>
      </p:sp>
      <p:sp>
        <p:nvSpPr>
          <p:cNvPr id="5" name="Marcador de pie de página 4">
            <a:extLst>
              <a:ext uri="{FF2B5EF4-FFF2-40B4-BE49-F238E27FC236}">
                <a16:creationId xmlns:a16="http://schemas.microsoft.com/office/drawing/2014/main" id="{D108EA97-889B-4CF5-AF67-91B305FC52D8}"/>
              </a:ext>
            </a:extLst>
          </p:cNvPr>
          <p:cNvSpPr>
            <a:spLocks noGrp="1"/>
          </p:cNvSpPr>
          <p:nvPr>
            <p:ph type="ftr" sz="quarter" idx="11"/>
          </p:nvPr>
        </p:nvSpPr>
        <p:spPr/>
        <p:txBody>
          <a:bodyPr/>
          <a:lstStyle/>
          <a:p>
            <a:endParaRPr lang="es-AR"/>
          </a:p>
        </p:txBody>
      </p:sp>
      <p:sp>
        <p:nvSpPr>
          <p:cNvPr id="6" name="Marcador de número de diapositiva 5">
            <a:extLst>
              <a:ext uri="{FF2B5EF4-FFF2-40B4-BE49-F238E27FC236}">
                <a16:creationId xmlns:a16="http://schemas.microsoft.com/office/drawing/2014/main" id="{C48E59F0-28D3-4148-A79C-AE442F0FDE81}"/>
              </a:ext>
            </a:extLst>
          </p:cNvPr>
          <p:cNvSpPr>
            <a:spLocks noGrp="1"/>
          </p:cNvSpPr>
          <p:nvPr>
            <p:ph type="sldNum" sz="quarter" idx="12"/>
          </p:nvPr>
        </p:nvSpPr>
        <p:spPr/>
        <p:txBody>
          <a:bodyPr/>
          <a:lstStyle/>
          <a:p>
            <a:fld id="{12FC9E88-DA3B-4D3C-B9EB-8247169A0734}" type="slidenum">
              <a:rPr lang="es-AR" smtClean="0"/>
              <a:t>‹Nº›</a:t>
            </a:fld>
            <a:endParaRPr lang="es-AR"/>
          </a:p>
        </p:txBody>
      </p:sp>
    </p:spTree>
    <p:extLst>
      <p:ext uri="{BB962C8B-B14F-4D97-AF65-F5344CB8AC3E}">
        <p14:creationId xmlns:p14="http://schemas.microsoft.com/office/powerpoint/2010/main" val="244735537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8EABE01-E726-44AE-BE51-A7D98B11DED3}"/>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AR"/>
          </a:p>
        </p:txBody>
      </p:sp>
      <p:sp>
        <p:nvSpPr>
          <p:cNvPr id="3" name="Marcador de contenido 2">
            <a:extLst>
              <a:ext uri="{FF2B5EF4-FFF2-40B4-BE49-F238E27FC236}">
                <a16:creationId xmlns:a16="http://schemas.microsoft.com/office/drawing/2014/main" id="{4D0F8AB5-33C6-4BFE-9FC5-6256AF1F83D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texto 3">
            <a:extLst>
              <a:ext uri="{FF2B5EF4-FFF2-40B4-BE49-F238E27FC236}">
                <a16:creationId xmlns:a16="http://schemas.microsoft.com/office/drawing/2014/main" id="{90E739DC-CF82-42EB-8819-370754D490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1D319BF1-04F6-4B29-91C4-A59C4EE2313C}"/>
              </a:ext>
            </a:extLst>
          </p:cNvPr>
          <p:cNvSpPr>
            <a:spLocks noGrp="1"/>
          </p:cNvSpPr>
          <p:nvPr>
            <p:ph type="dt" sz="half" idx="10"/>
          </p:nvPr>
        </p:nvSpPr>
        <p:spPr/>
        <p:txBody>
          <a:bodyPr/>
          <a:lstStyle/>
          <a:p>
            <a:fld id="{F1EC2C9D-230F-484C-89E1-EBB0E0D08468}" type="datetimeFigureOut">
              <a:rPr lang="es-AR" smtClean="0"/>
              <a:t>28/5/2025</a:t>
            </a:fld>
            <a:endParaRPr lang="es-AR"/>
          </a:p>
        </p:txBody>
      </p:sp>
      <p:sp>
        <p:nvSpPr>
          <p:cNvPr id="6" name="Marcador de pie de página 5">
            <a:extLst>
              <a:ext uri="{FF2B5EF4-FFF2-40B4-BE49-F238E27FC236}">
                <a16:creationId xmlns:a16="http://schemas.microsoft.com/office/drawing/2014/main" id="{7C1EF368-F1BC-4593-8074-5759EC5C105F}"/>
              </a:ext>
            </a:extLst>
          </p:cNvPr>
          <p:cNvSpPr>
            <a:spLocks noGrp="1"/>
          </p:cNvSpPr>
          <p:nvPr>
            <p:ph type="ftr" sz="quarter" idx="11"/>
          </p:nvPr>
        </p:nvSpPr>
        <p:spPr/>
        <p:txBody>
          <a:bodyPr/>
          <a:lstStyle/>
          <a:p>
            <a:endParaRPr lang="es-AR"/>
          </a:p>
        </p:txBody>
      </p:sp>
      <p:sp>
        <p:nvSpPr>
          <p:cNvPr id="7" name="Marcador de número de diapositiva 6">
            <a:extLst>
              <a:ext uri="{FF2B5EF4-FFF2-40B4-BE49-F238E27FC236}">
                <a16:creationId xmlns:a16="http://schemas.microsoft.com/office/drawing/2014/main" id="{7158DB95-77B7-4421-9D84-4CF7DD6DDDAD}"/>
              </a:ext>
            </a:extLst>
          </p:cNvPr>
          <p:cNvSpPr>
            <a:spLocks noGrp="1"/>
          </p:cNvSpPr>
          <p:nvPr>
            <p:ph type="sldNum" sz="quarter" idx="12"/>
          </p:nvPr>
        </p:nvSpPr>
        <p:spPr/>
        <p:txBody>
          <a:bodyPr/>
          <a:lstStyle/>
          <a:p>
            <a:fld id="{12FC9E88-DA3B-4D3C-B9EB-8247169A0734}" type="slidenum">
              <a:rPr lang="es-AR" smtClean="0"/>
              <a:t>‹Nº›</a:t>
            </a:fld>
            <a:endParaRPr lang="es-AR"/>
          </a:p>
        </p:txBody>
      </p:sp>
    </p:spTree>
    <p:extLst>
      <p:ext uri="{BB962C8B-B14F-4D97-AF65-F5344CB8AC3E}">
        <p14:creationId xmlns:p14="http://schemas.microsoft.com/office/powerpoint/2010/main" val="209462825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931DD5F-B681-4618-8CC1-A7E3108AD548}"/>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AR"/>
          </a:p>
        </p:txBody>
      </p:sp>
      <p:sp>
        <p:nvSpPr>
          <p:cNvPr id="3" name="Marcador de posición de imagen 2">
            <a:extLst>
              <a:ext uri="{FF2B5EF4-FFF2-40B4-BE49-F238E27FC236}">
                <a16:creationId xmlns:a16="http://schemas.microsoft.com/office/drawing/2014/main" id="{8018C977-8C56-4B36-AC8D-040EAD9B5E2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AR"/>
          </a:p>
        </p:txBody>
      </p:sp>
      <p:sp>
        <p:nvSpPr>
          <p:cNvPr id="4" name="Marcador de texto 3">
            <a:extLst>
              <a:ext uri="{FF2B5EF4-FFF2-40B4-BE49-F238E27FC236}">
                <a16:creationId xmlns:a16="http://schemas.microsoft.com/office/drawing/2014/main" id="{01A1746E-44EA-44F3-B7CE-30D25B95D1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32473E6C-3362-466E-91E1-9D6803587B8E}"/>
              </a:ext>
            </a:extLst>
          </p:cNvPr>
          <p:cNvSpPr>
            <a:spLocks noGrp="1"/>
          </p:cNvSpPr>
          <p:nvPr>
            <p:ph type="dt" sz="half" idx="10"/>
          </p:nvPr>
        </p:nvSpPr>
        <p:spPr/>
        <p:txBody>
          <a:bodyPr/>
          <a:lstStyle/>
          <a:p>
            <a:fld id="{F1EC2C9D-230F-484C-89E1-EBB0E0D08468}" type="datetimeFigureOut">
              <a:rPr lang="es-AR" smtClean="0"/>
              <a:t>28/5/2025</a:t>
            </a:fld>
            <a:endParaRPr lang="es-AR"/>
          </a:p>
        </p:txBody>
      </p:sp>
      <p:sp>
        <p:nvSpPr>
          <p:cNvPr id="6" name="Marcador de pie de página 5">
            <a:extLst>
              <a:ext uri="{FF2B5EF4-FFF2-40B4-BE49-F238E27FC236}">
                <a16:creationId xmlns:a16="http://schemas.microsoft.com/office/drawing/2014/main" id="{79A20EC8-C202-4283-B429-7221F24991BC}"/>
              </a:ext>
            </a:extLst>
          </p:cNvPr>
          <p:cNvSpPr>
            <a:spLocks noGrp="1"/>
          </p:cNvSpPr>
          <p:nvPr>
            <p:ph type="ftr" sz="quarter" idx="11"/>
          </p:nvPr>
        </p:nvSpPr>
        <p:spPr/>
        <p:txBody>
          <a:bodyPr/>
          <a:lstStyle/>
          <a:p>
            <a:endParaRPr lang="es-AR"/>
          </a:p>
        </p:txBody>
      </p:sp>
      <p:sp>
        <p:nvSpPr>
          <p:cNvPr id="7" name="Marcador de número de diapositiva 6">
            <a:extLst>
              <a:ext uri="{FF2B5EF4-FFF2-40B4-BE49-F238E27FC236}">
                <a16:creationId xmlns:a16="http://schemas.microsoft.com/office/drawing/2014/main" id="{BD031757-DFBB-4AE2-97BB-102C9240C880}"/>
              </a:ext>
            </a:extLst>
          </p:cNvPr>
          <p:cNvSpPr>
            <a:spLocks noGrp="1"/>
          </p:cNvSpPr>
          <p:nvPr>
            <p:ph type="sldNum" sz="quarter" idx="12"/>
          </p:nvPr>
        </p:nvSpPr>
        <p:spPr/>
        <p:txBody>
          <a:bodyPr/>
          <a:lstStyle/>
          <a:p>
            <a:fld id="{12FC9E88-DA3B-4D3C-B9EB-8247169A0734}" type="slidenum">
              <a:rPr lang="es-AR" smtClean="0"/>
              <a:t>‹Nº›</a:t>
            </a:fld>
            <a:endParaRPr lang="es-AR"/>
          </a:p>
        </p:txBody>
      </p:sp>
    </p:spTree>
    <p:extLst>
      <p:ext uri="{BB962C8B-B14F-4D97-AF65-F5344CB8AC3E}">
        <p14:creationId xmlns:p14="http://schemas.microsoft.com/office/powerpoint/2010/main" val="227246531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626413C-79FD-48B5-8877-F24B4F69C8B8}"/>
              </a:ext>
            </a:extLst>
          </p:cNvPr>
          <p:cNvSpPr>
            <a:spLocks noGrp="1"/>
          </p:cNvSpPr>
          <p:nvPr>
            <p:ph type="title"/>
          </p:nvPr>
        </p:nvSpPr>
        <p:spPr/>
        <p:txBody>
          <a:bodyPr/>
          <a:lstStyle/>
          <a:p>
            <a:r>
              <a:rPr lang="es-ES"/>
              <a:t>Haga clic para modificar el estilo de título del patrón</a:t>
            </a:r>
            <a:endParaRPr lang="es-AR"/>
          </a:p>
        </p:txBody>
      </p:sp>
      <p:sp>
        <p:nvSpPr>
          <p:cNvPr id="3" name="Marcador de texto vertical 2">
            <a:extLst>
              <a:ext uri="{FF2B5EF4-FFF2-40B4-BE49-F238E27FC236}">
                <a16:creationId xmlns:a16="http://schemas.microsoft.com/office/drawing/2014/main" id="{DBF4EDC7-F591-4180-B702-2608BFC13EA7}"/>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fecha 3">
            <a:extLst>
              <a:ext uri="{FF2B5EF4-FFF2-40B4-BE49-F238E27FC236}">
                <a16:creationId xmlns:a16="http://schemas.microsoft.com/office/drawing/2014/main" id="{A403A940-B791-42E6-9F2A-EE8D96F5CA7F}"/>
              </a:ext>
            </a:extLst>
          </p:cNvPr>
          <p:cNvSpPr>
            <a:spLocks noGrp="1"/>
          </p:cNvSpPr>
          <p:nvPr>
            <p:ph type="dt" sz="half" idx="10"/>
          </p:nvPr>
        </p:nvSpPr>
        <p:spPr/>
        <p:txBody>
          <a:bodyPr/>
          <a:lstStyle/>
          <a:p>
            <a:fld id="{F1EC2C9D-230F-484C-89E1-EBB0E0D08468}" type="datetimeFigureOut">
              <a:rPr lang="es-AR" smtClean="0"/>
              <a:t>28/5/2025</a:t>
            </a:fld>
            <a:endParaRPr lang="es-AR"/>
          </a:p>
        </p:txBody>
      </p:sp>
      <p:sp>
        <p:nvSpPr>
          <p:cNvPr id="5" name="Marcador de pie de página 4">
            <a:extLst>
              <a:ext uri="{FF2B5EF4-FFF2-40B4-BE49-F238E27FC236}">
                <a16:creationId xmlns:a16="http://schemas.microsoft.com/office/drawing/2014/main" id="{19B5EB94-DE05-4912-BC0B-EB84A5B46B6B}"/>
              </a:ext>
            </a:extLst>
          </p:cNvPr>
          <p:cNvSpPr>
            <a:spLocks noGrp="1"/>
          </p:cNvSpPr>
          <p:nvPr>
            <p:ph type="ftr" sz="quarter" idx="11"/>
          </p:nvPr>
        </p:nvSpPr>
        <p:spPr/>
        <p:txBody>
          <a:bodyPr/>
          <a:lstStyle/>
          <a:p>
            <a:endParaRPr lang="es-AR"/>
          </a:p>
        </p:txBody>
      </p:sp>
      <p:sp>
        <p:nvSpPr>
          <p:cNvPr id="6" name="Marcador de número de diapositiva 5">
            <a:extLst>
              <a:ext uri="{FF2B5EF4-FFF2-40B4-BE49-F238E27FC236}">
                <a16:creationId xmlns:a16="http://schemas.microsoft.com/office/drawing/2014/main" id="{750B59CE-D0B0-404A-8E2C-A67D023319F5}"/>
              </a:ext>
            </a:extLst>
          </p:cNvPr>
          <p:cNvSpPr>
            <a:spLocks noGrp="1"/>
          </p:cNvSpPr>
          <p:nvPr>
            <p:ph type="sldNum" sz="quarter" idx="12"/>
          </p:nvPr>
        </p:nvSpPr>
        <p:spPr/>
        <p:txBody>
          <a:bodyPr/>
          <a:lstStyle/>
          <a:p>
            <a:fld id="{12FC9E88-DA3B-4D3C-B9EB-8247169A0734}" type="slidenum">
              <a:rPr lang="es-AR" smtClean="0"/>
              <a:t>‹Nº›</a:t>
            </a:fld>
            <a:endParaRPr lang="es-AR"/>
          </a:p>
        </p:txBody>
      </p:sp>
    </p:spTree>
    <p:extLst>
      <p:ext uri="{BB962C8B-B14F-4D97-AF65-F5344CB8AC3E}">
        <p14:creationId xmlns:p14="http://schemas.microsoft.com/office/powerpoint/2010/main" val="120064816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077D3ADE-3416-4649-92F1-73B283508864}"/>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AR"/>
          </a:p>
        </p:txBody>
      </p:sp>
      <p:sp>
        <p:nvSpPr>
          <p:cNvPr id="3" name="Marcador de texto vertical 2">
            <a:extLst>
              <a:ext uri="{FF2B5EF4-FFF2-40B4-BE49-F238E27FC236}">
                <a16:creationId xmlns:a16="http://schemas.microsoft.com/office/drawing/2014/main" id="{9DCBD5C5-7B0C-4DCB-89CC-647A719D37C2}"/>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fecha 3">
            <a:extLst>
              <a:ext uri="{FF2B5EF4-FFF2-40B4-BE49-F238E27FC236}">
                <a16:creationId xmlns:a16="http://schemas.microsoft.com/office/drawing/2014/main" id="{2F3E3AE2-3B34-409F-93CC-4FA2E8CFFDF6}"/>
              </a:ext>
            </a:extLst>
          </p:cNvPr>
          <p:cNvSpPr>
            <a:spLocks noGrp="1"/>
          </p:cNvSpPr>
          <p:nvPr>
            <p:ph type="dt" sz="half" idx="10"/>
          </p:nvPr>
        </p:nvSpPr>
        <p:spPr/>
        <p:txBody>
          <a:bodyPr/>
          <a:lstStyle/>
          <a:p>
            <a:fld id="{F1EC2C9D-230F-484C-89E1-EBB0E0D08468}" type="datetimeFigureOut">
              <a:rPr lang="es-AR" smtClean="0"/>
              <a:t>28/5/2025</a:t>
            </a:fld>
            <a:endParaRPr lang="es-AR"/>
          </a:p>
        </p:txBody>
      </p:sp>
      <p:sp>
        <p:nvSpPr>
          <p:cNvPr id="5" name="Marcador de pie de página 4">
            <a:extLst>
              <a:ext uri="{FF2B5EF4-FFF2-40B4-BE49-F238E27FC236}">
                <a16:creationId xmlns:a16="http://schemas.microsoft.com/office/drawing/2014/main" id="{AA4ECEF1-DBE5-4597-9C2D-6A571A8AEFB9}"/>
              </a:ext>
            </a:extLst>
          </p:cNvPr>
          <p:cNvSpPr>
            <a:spLocks noGrp="1"/>
          </p:cNvSpPr>
          <p:nvPr>
            <p:ph type="ftr" sz="quarter" idx="11"/>
          </p:nvPr>
        </p:nvSpPr>
        <p:spPr/>
        <p:txBody>
          <a:bodyPr/>
          <a:lstStyle/>
          <a:p>
            <a:endParaRPr lang="es-AR"/>
          </a:p>
        </p:txBody>
      </p:sp>
      <p:sp>
        <p:nvSpPr>
          <p:cNvPr id="6" name="Marcador de número de diapositiva 5">
            <a:extLst>
              <a:ext uri="{FF2B5EF4-FFF2-40B4-BE49-F238E27FC236}">
                <a16:creationId xmlns:a16="http://schemas.microsoft.com/office/drawing/2014/main" id="{6976F9E3-4057-4CC9-AC57-8DF6D5A18EA0}"/>
              </a:ext>
            </a:extLst>
          </p:cNvPr>
          <p:cNvSpPr>
            <a:spLocks noGrp="1"/>
          </p:cNvSpPr>
          <p:nvPr>
            <p:ph type="sldNum" sz="quarter" idx="12"/>
          </p:nvPr>
        </p:nvSpPr>
        <p:spPr/>
        <p:txBody>
          <a:bodyPr/>
          <a:lstStyle/>
          <a:p>
            <a:fld id="{12FC9E88-DA3B-4D3C-B9EB-8247169A0734}" type="slidenum">
              <a:rPr lang="es-AR" smtClean="0"/>
              <a:t>‹Nº›</a:t>
            </a:fld>
            <a:endParaRPr lang="es-AR"/>
          </a:p>
        </p:txBody>
      </p:sp>
    </p:spTree>
    <p:extLst>
      <p:ext uri="{BB962C8B-B14F-4D97-AF65-F5344CB8AC3E}">
        <p14:creationId xmlns:p14="http://schemas.microsoft.com/office/powerpoint/2010/main" val="16726880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67EB2DE-D108-4BBF-8696-1A797D0B10E5}"/>
              </a:ext>
            </a:extLst>
          </p:cNvPr>
          <p:cNvSpPr>
            <a:spLocks noGrp="1"/>
          </p:cNvSpPr>
          <p:nvPr>
            <p:ph type="title"/>
          </p:nvPr>
        </p:nvSpPr>
        <p:spPr/>
        <p:txBody>
          <a:bodyPr/>
          <a:lstStyle/>
          <a:p>
            <a:r>
              <a:rPr lang="es-ES"/>
              <a:t>Haga clic para modificar el estilo de título del patrón</a:t>
            </a:r>
            <a:endParaRPr lang="es-AR"/>
          </a:p>
        </p:txBody>
      </p:sp>
      <p:sp>
        <p:nvSpPr>
          <p:cNvPr id="3" name="Marcador de contenido 2">
            <a:extLst>
              <a:ext uri="{FF2B5EF4-FFF2-40B4-BE49-F238E27FC236}">
                <a16:creationId xmlns:a16="http://schemas.microsoft.com/office/drawing/2014/main" id="{392D9DA1-C9D1-4758-B522-48DB7CF1656B}"/>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contenido 3">
            <a:extLst>
              <a:ext uri="{FF2B5EF4-FFF2-40B4-BE49-F238E27FC236}">
                <a16:creationId xmlns:a16="http://schemas.microsoft.com/office/drawing/2014/main" id="{B1A0A14B-AD45-4B14-B165-268824677433}"/>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5" name="Marcador de fecha 4">
            <a:extLst>
              <a:ext uri="{FF2B5EF4-FFF2-40B4-BE49-F238E27FC236}">
                <a16:creationId xmlns:a16="http://schemas.microsoft.com/office/drawing/2014/main" id="{AADB391C-1F2C-44DA-8876-84104FBBDDBC}"/>
              </a:ext>
            </a:extLst>
          </p:cNvPr>
          <p:cNvSpPr>
            <a:spLocks noGrp="1"/>
          </p:cNvSpPr>
          <p:nvPr>
            <p:ph type="dt" sz="half" idx="10"/>
          </p:nvPr>
        </p:nvSpPr>
        <p:spPr/>
        <p:txBody>
          <a:bodyPr/>
          <a:lstStyle/>
          <a:p>
            <a:fld id="{DA8D52EE-D8EF-4333-99B5-5F4BD54605F7}" type="datetime1">
              <a:rPr lang="es-AR" smtClean="0"/>
              <a:t>28/5/2025</a:t>
            </a:fld>
            <a:endParaRPr lang="es-AR"/>
          </a:p>
        </p:txBody>
      </p:sp>
      <p:sp>
        <p:nvSpPr>
          <p:cNvPr id="6" name="Marcador de pie de página 5">
            <a:extLst>
              <a:ext uri="{FF2B5EF4-FFF2-40B4-BE49-F238E27FC236}">
                <a16:creationId xmlns:a16="http://schemas.microsoft.com/office/drawing/2014/main" id="{83E55C84-B857-4C04-99AE-99761D8D48E3}"/>
              </a:ext>
            </a:extLst>
          </p:cNvPr>
          <p:cNvSpPr>
            <a:spLocks noGrp="1"/>
          </p:cNvSpPr>
          <p:nvPr>
            <p:ph type="ftr" sz="quarter" idx="11"/>
          </p:nvPr>
        </p:nvSpPr>
        <p:spPr/>
        <p:txBody>
          <a:bodyPr/>
          <a:lstStyle/>
          <a:p>
            <a:endParaRPr lang="es-AR"/>
          </a:p>
        </p:txBody>
      </p:sp>
      <p:sp>
        <p:nvSpPr>
          <p:cNvPr id="7" name="Marcador de número de diapositiva 6">
            <a:extLst>
              <a:ext uri="{FF2B5EF4-FFF2-40B4-BE49-F238E27FC236}">
                <a16:creationId xmlns:a16="http://schemas.microsoft.com/office/drawing/2014/main" id="{8E2B0ED4-045A-47C8-8438-502E396AAFC6}"/>
              </a:ext>
            </a:extLst>
          </p:cNvPr>
          <p:cNvSpPr>
            <a:spLocks noGrp="1"/>
          </p:cNvSpPr>
          <p:nvPr>
            <p:ph type="sldNum" sz="quarter" idx="12"/>
          </p:nvPr>
        </p:nvSpPr>
        <p:spPr/>
        <p:txBody>
          <a:bodyPr/>
          <a:lstStyle/>
          <a:p>
            <a:fld id="{12FC9E88-DA3B-4D3C-B9EB-8247169A0734}" type="slidenum">
              <a:rPr lang="es-AR" smtClean="0"/>
              <a:t>‹Nº›</a:t>
            </a:fld>
            <a:endParaRPr lang="es-AR"/>
          </a:p>
        </p:txBody>
      </p:sp>
    </p:spTree>
    <p:extLst>
      <p:ext uri="{BB962C8B-B14F-4D97-AF65-F5344CB8AC3E}">
        <p14:creationId xmlns:p14="http://schemas.microsoft.com/office/powerpoint/2010/main" val="7158798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16E7838-2716-4AF6-8C79-ECC76835C902}"/>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AR"/>
          </a:p>
        </p:txBody>
      </p:sp>
      <p:sp>
        <p:nvSpPr>
          <p:cNvPr id="3" name="Marcador de texto 2">
            <a:extLst>
              <a:ext uri="{FF2B5EF4-FFF2-40B4-BE49-F238E27FC236}">
                <a16:creationId xmlns:a16="http://schemas.microsoft.com/office/drawing/2014/main" id="{1DBCFEDA-3471-48A3-AD1B-6178A397125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F7123626-B6E7-4A4D-A6E6-12D963FA7AE8}"/>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5" name="Marcador de texto 4">
            <a:extLst>
              <a:ext uri="{FF2B5EF4-FFF2-40B4-BE49-F238E27FC236}">
                <a16:creationId xmlns:a16="http://schemas.microsoft.com/office/drawing/2014/main" id="{CA9FEDB7-31AA-43BC-99AC-47F56696D88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E7170210-1CA3-465F-A0C8-6CFE58A68220}"/>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7" name="Marcador de fecha 6">
            <a:extLst>
              <a:ext uri="{FF2B5EF4-FFF2-40B4-BE49-F238E27FC236}">
                <a16:creationId xmlns:a16="http://schemas.microsoft.com/office/drawing/2014/main" id="{60BA346A-7D7C-46C6-B99B-CAF02FC8F963}"/>
              </a:ext>
            </a:extLst>
          </p:cNvPr>
          <p:cNvSpPr>
            <a:spLocks noGrp="1"/>
          </p:cNvSpPr>
          <p:nvPr>
            <p:ph type="dt" sz="half" idx="10"/>
          </p:nvPr>
        </p:nvSpPr>
        <p:spPr/>
        <p:txBody>
          <a:bodyPr/>
          <a:lstStyle/>
          <a:p>
            <a:fld id="{1DDDD25E-070C-473B-ADBC-6C92151B68CC}" type="datetime1">
              <a:rPr lang="es-AR" smtClean="0"/>
              <a:t>28/5/2025</a:t>
            </a:fld>
            <a:endParaRPr lang="es-AR"/>
          </a:p>
        </p:txBody>
      </p:sp>
      <p:sp>
        <p:nvSpPr>
          <p:cNvPr id="8" name="Marcador de pie de página 7">
            <a:extLst>
              <a:ext uri="{FF2B5EF4-FFF2-40B4-BE49-F238E27FC236}">
                <a16:creationId xmlns:a16="http://schemas.microsoft.com/office/drawing/2014/main" id="{9B8DE866-98CC-423F-B851-07EC952504A4}"/>
              </a:ext>
            </a:extLst>
          </p:cNvPr>
          <p:cNvSpPr>
            <a:spLocks noGrp="1"/>
          </p:cNvSpPr>
          <p:nvPr>
            <p:ph type="ftr" sz="quarter" idx="11"/>
          </p:nvPr>
        </p:nvSpPr>
        <p:spPr/>
        <p:txBody>
          <a:bodyPr/>
          <a:lstStyle/>
          <a:p>
            <a:endParaRPr lang="es-AR"/>
          </a:p>
        </p:txBody>
      </p:sp>
      <p:sp>
        <p:nvSpPr>
          <p:cNvPr id="9" name="Marcador de número de diapositiva 8">
            <a:extLst>
              <a:ext uri="{FF2B5EF4-FFF2-40B4-BE49-F238E27FC236}">
                <a16:creationId xmlns:a16="http://schemas.microsoft.com/office/drawing/2014/main" id="{64B3FE3C-CF4E-49EE-AA0B-CF9516629849}"/>
              </a:ext>
            </a:extLst>
          </p:cNvPr>
          <p:cNvSpPr>
            <a:spLocks noGrp="1"/>
          </p:cNvSpPr>
          <p:nvPr>
            <p:ph type="sldNum" sz="quarter" idx="12"/>
          </p:nvPr>
        </p:nvSpPr>
        <p:spPr/>
        <p:txBody>
          <a:bodyPr/>
          <a:lstStyle/>
          <a:p>
            <a:fld id="{12FC9E88-DA3B-4D3C-B9EB-8247169A0734}" type="slidenum">
              <a:rPr lang="es-AR" smtClean="0"/>
              <a:t>‹Nº›</a:t>
            </a:fld>
            <a:endParaRPr lang="es-AR"/>
          </a:p>
        </p:txBody>
      </p:sp>
    </p:spTree>
    <p:extLst>
      <p:ext uri="{BB962C8B-B14F-4D97-AF65-F5344CB8AC3E}">
        <p14:creationId xmlns:p14="http://schemas.microsoft.com/office/powerpoint/2010/main" val="40645841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BC50A22-B0B7-4398-A7A2-381FA9625B78}"/>
              </a:ext>
            </a:extLst>
          </p:cNvPr>
          <p:cNvSpPr>
            <a:spLocks noGrp="1"/>
          </p:cNvSpPr>
          <p:nvPr>
            <p:ph type="title"/>
          </p:nvPr>
        </p:nvSpPr>
        <p:spPr/>
        <p:txBody>
          <a:bodyPr/>
          <a:lstStyle/>
          <a:p>
            <a:r>
              <a:rPr lang="es-ES"/>
              <a:t>Haga clic para modificar el estilo de título del patrón</a:t>
            </a:r>
            <a:endParaRPr lang="es-AR"/>
          </a:p>
        </p:txBody>
      </p:sp>
      <p:sp>
        <p:nvSpPr>
          <p:cNvPr id="3" name="Marcador de fecha 2">
            <a:extLst>
              <a:ext uri="{FF2B5EF4-FFF2-40B4-BE49-F238E27FC236}">
                <a16:creationId xmlns:a16="http://schemas.microsoft.com/office/drawing/2014/main" id="{15D3AB20-7571-443F-8A15-0C4A1E14B7C2}"/>
              </a:ext>
            </a:extLst>
          </p:cNvPr>
          <p:cNvSpPr>
            <a:spLocks noGrp="1"/>
          </p:cNvSpPr>
          <p:nvPr>
            <p:ph type="dt" sz="half" idx="10"/>
          </p:nvPr>
        </p:nvSpPr>
        <p:spPr/>
        <p:txBody>
          <a:bodyPr/>
          <a:lstStyle/>
          <a:p>
            <a:fld id="{4B46CA6D-F9B5-49B6-BFA3-57C5AAC0ACF0}" type="datetime1">
              <a:rPr lang="es-AR" smtClean="0"/>
              <a:t>28/5/2025</a:t>
            </a:fld>
            <a:endParaRPr lang="es-AR"/>
          </a:p>
        </p:txBody>
      </p:sp>
      <p:sp>
        <p:nvSpPr>
          <p:cNvPr id="4" name="Marcador de pie de página 3">
            <a:extLst>
              <a:ext uri="{FF2B5EF4-FFF2-40B4-BE49-F238E27FC236}">
                <a16:creationId xmlns:a16="http://schemas.microsoft.com/office/drawing/2014/main" id="{96844607-6E92-494C-9D32-F4137D6091CC}"/>
              </a:ext>
            </a:extLst>
          </p:cNvPr>
          <p:cNvSpPr>
            <a:spLocks noGrp="1"/>
          </p:cNvSpPr>
          <p:nvPr>
            <p:ph type="ftr" sz="quarter" idx="11"/>
          </p:nvPr>
        </p:nvSpPr>
        <p:spPr/>
        <p:txBody>
          <a:bodyPr/>
          <a:lstStyle/>
          <a:p>
            <a:endParaRPr lang="es-AR"/>
          </a:p>
        </p:txBody>
      </p:sp>
      <p:sp>
        <p:nvSpPr>
          <p:cNvPr id="5" name="Marcador de número de diapositiva 4">
            <a:extLst>
              <a:ext uri="{FF2B5EF4-FFF2-40B4-BE49-F238E27FC236}">
                <a16:creationId xmlns:a16="http://schemas.microsoft.com/office/drawing/2014/main" id="{4F8FC5D6-A88B-4C6D-828F-93F4C74F6B0D}"/>
              </a:ext>
            </a:extLst>
          </p:cNvPr>
          <p:cNvSpPr>
            <a:spLocks noGrp="1"/>
          </p:cNvSpPr>
          <p:nvPr>
            <p:ph type="sldNum" sz="quarter" idx="12"/>
          </p:nvPr>
        </p:nvSpPr>
        <p:spPr/>
        <p:txBody>
          <a:bodyPr/>
          <a:lstStyle/>
          <a:p>
            <a:fld id="{12FC9E88-DA3B-4D3C-B9EB-8247169A0734}" type="slidenum">
              <a:rPr lang="es-AR" smtClean="0"/>
              <a:t>‹Nº›</a:t>
            </a:fld>
            <a:endParaRPr lang="es-AR"/>
          </a:p>
        </p:txBody>
      </p:sp>
    </p:spTree>
    <p:extLst>
      <p:ext uri="{BB962C8B-B14F-4D97-AF65-F5344CB8AC3E}">
        <p14:creationId xmlns:p14="http://schemas.microsoft.com/office/powerpoint/2010/main" val="9821255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6F39AB36-7953-4051-B6FA-8DD55FC2B7FC}"/>
              </a:ext>
            </a:extLst>
          </p:cNvPr>
          <p:cNvSpPr>
            <a:spLocks noGrp="1"/>
          </p:cNvSpPr>
          <p:nvPr>
            <p:ph type="dt" sz="half" idx="10"/>
          </p:nvPr>
        </p:nvSpPr>
        <p:spPr/>
        <p:txBody>
          <a:bodyPr/>
          <a:lstStyle/>
          <a:p>
            <a:fld id="{67CAF4BA-9812-4848-A91B-38B402CAF2DF}" type="datetime1">
              <a:rPr lang="es-AR" smtClean="0"/>
              <a:t>28/5/2025</a:t>
            </a:fld>
            <a:endParaRPr lang="es-AR"/>
          </a:p>
        </p:txBody>
      </p:sp>
      <p:sp>
        <p:nvSpPr>
          <p:cNvPr id="3" name="Marcador de pie de página 2">
            <a:extLst>
              <a:ext uri="{FF2B5EF4-FFF2-40B4-BE49-F238E27FC236}">
                <a16:creationId xmlns:a16="http://schemas.microsoft.com/office/drawing/2014/main" id="{AA74C4D1-F8BA-462A-8E54-E050BDFB2302}"/>
              </a:ext>
            </a:extLst>
          </p:cNvPr>
          <p:cNvSpPr>
            <a:spLocks noGrp="1"/>
          </p:cNvSpPr>
          <p:nvPr>
            <p:ph type="ftr" sz="quarter" idx="11"/>
          </p:nvPr>
        </p:nvSpPr>
        <p:spPr/>
        <p:txBody>
          <a:bodyPr/>
          <a:lstStyle/>
          <a:p>
            <a:endParaRPr lang="es-AR"/>
          </a:p>
        </p:txBody>
      </p:sp>
      <p:sp>
        <p:nvSpPr>
          <p:cNvPr id="4" name="Marcador de número de diapositiva 3">
            <a:extLst>
              <a:ext uri="{FF2B5EF4-FFF2-40B4-BE49-F238E27FC236}">
                <a16:creationId xmlns:a16="http://schemas.microsoft.com/office/drawing/2014/main" id="{1B2BEEED-4B2D-4A74-BFB8-BF7CE4BBBE8E}"/>
              </a:ext>
            </a:extLst>
          </p:cNvPr>
          <p:cNvSpPr>
            <a:spLocks noGrp="1"/>
          </p:cNvSpPr>
          <p:nvPr>
            <p:ph type="sldNum" sz="quarter" idx="12"/>
          </p:nvPr>
        </p:nvSpPr>
        <p:spPr/>
        <p:txBody>
          <a:bodyPr/>
          <a:lstStyle/>
          <a:p>
            <a:fld id="{12FC9E88-DA3B-4D3C-B9EB-8247169A0734}" type="slidenum">
              <a:rPr lang="es-AR" smtClean="0"/>
              <a:t>‹Nº›</a:t>
            </a:fld>
            <a:endParaRPr lang="es-AR"/>
          </a:p>
        </p:txBody>
      </p:sp>
    </p:spTree>
    <p:extLst>
      <p:ext uri="{BB962C8B-B14F-4D97-AF65-F5344CB8AC3E}">
        <p14:creationId xmlns:p14="http://schemas.microsoft.com/office/powerpoint/2010/main" val="20868422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8EABE01-E726-44AE-BE51-A7D98B11DED3}"/>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AR"/>
          </a:p>
        </p:txBody>
      </p:sp>
      <p:sp>
        <p:nvSpPr>
          <p:cNvPr id="3" name="Marcador de contenido 2">
            <a:extLst>
              <a:ext uri="{FF2B5EF4-FFF2-40B4-BE49-F238E27FC236}">
                <a16:creationId xmlns:a16="http://schemas.microsoft.com/office/drawing/2014/main" id="{4D0F8AB5-33C6-4BFE-9FC5-6256AF1F83D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texto 3">
            <a:extLst>
              <a:ext uri="{FF2B5EF4-FFF2-40B4-BE49-F238E27FC236}">
                <a16:creationId xmlns:a16="http://schemas.microsoft.com/office/drawing/2014/main" id="{90E739DC-CF82-42EB-8819-370754D490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1D319BF1-04F6-4B29-91C4-A59C4EE2313C}"/>
              </a:ext>
            </a:extLst>
          </p:cNvPr>
          <p:cNvSpPr>
            <a:spLocks noGrp="1"/>
          </p:cNvSpPr>
          <p:nvPr>
            <p:ph type="dt" sz="half" idx="10"/>
          </p:nvPr>
        </p:nvSpPr>
        <p:spPr/>
        <p:txBody>
          <a:bodyPr/>
          <a:lstStyle/>
          <a:p>
            <a:fld id="{7C04F852-6125-4E78-AC0F-2D2BAA9860D0}" type="datetime1">
              <a:rPr lang="es-AR" smtClean="0"/>
              <a:t>28/5/2025</a:t>
            </a:fld>
            <a:endParaRPr lang="es-AR"/>
          </a:p>
        </p:txBody>
      </p:sp>
      <p:sp>
        <p:nvSpPr>
          <p:cNvPr id="6" name="Marcador de pie de página 5">
            <a:extLst>
              <a:ext uri="{FF2B5EF4-FFF2-40B4-BE49-F238E27FC236}">
                <a16:creationId xmlns:a16="http://schemas.microsoft.com/office/drawing/2014/main" id="{7C1EF368-F1BC-4593-8074-5759EC5C105F}"/>
              </a:ext>
            </a:extLst>
          </p:cNvPr>
          <p:cNvSpPr>
            <a:spLocks noGrp="1"/>
          </p:cNvSpPr>
          <p:nvPr>
            <p:ph type="ftr" sz="quarter" idx="11"/>
          </p:nvPr>
        </p:nvSpPr>
        <p:spPr/>
        <p:txBody>
          <a:bodyPr/>
          <a:lstStyle/>
          <a:p>
            <a:endParaRPr lang="es-AR"/>
          </a:p>
        </p:txBody>
      </p:sp>
      <p:sp>
        <p:nvSpPr>
          <p:cNvPr id="7" name="Marcador de número de diapositiva 6">
            <a:extLst>
              <a:ext uri="{FF2B5EF4-FFF2-40B4-BE49-F238E27FC236}">
                <a16:creationId xmlns:a16="http://schemas.microsoft.com/office/drawing/2014/main" id="{7158DB95-77B7-4421-9D84-4CF7DD6DDDAD}"/>
              </a:ext>
            </a:extLst>
          </p:cNvPr>
          <p:cNvSpPr>
            <a:spLocks noGrp="1"/>
          </p:cNvSpPr>
          <p:nvPr>
            <p:ph type="sldNum" sz="quarter" idx="12"/>
          </p:nvPr>
        </p:nvSpPr>
        <p:spPr/>
        <p:txBody>
          <a:bodyPr/>
          <a:lstStyle/>
          <a:p>
            <a:fld id="{12FC9E88-DA3B-4D3C-B9EB-8247169A0734}" type="slidenum">
              <a:rPr lang="es-AR" smtClean="0"/>
              <a:t>‹Nº›</a:t>
            </a:fld>
            <a:endParaRPr lang="es-AR"/>
          </a:p>
        </p:txBody>
      </p:sp>
    </p:spTree>
    <p:extLst>
      <p:ext uri="{BB962C8B-B14F-4D97-AF65-F5344CB8AC3E}">
        <p14:creationId xmlns:p14="http://schemas.microsoft.com/office/powerpoint/2010/main" val="658409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931DD5F-B681-4618-8CC1-A7E3108AD548}"/>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AR"/>
          </a:p>
        </p:txBody>
      </p:sp>
      <p:sp>
        <p:nvSpPr>
          <p:cNvPr id="3" name="Marcador de posición de imagen 2">
            <a:extLst>
              <a:ext uri="{FF2B5EF4-FFF2-40B4-BE49-F238E27FC236}">
                <a16:creationId xmlns:a16="http://schemas.microsoft.com/office/drawing/2014/main" id="{8018C977-8C56-4B36-AC8D-040EAD9B5E2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AR"/>
          </a:p>
        </p:txBody>
      </p:sp>
      <p:sp>
        <p:nvSpPr>
          <p:cNvPr id="4" name="Marcador de texto 3">
            <a:extLst>
              <a:ext uri="{FF2B5EF4-FFF2-40B4-BE49-F238E27FC236}">
                <a16:creationId xmlns:a16="http://schemas.microsoft.com/office/drawing/2014/main" id="{01A1746E-44EA-44F3-B7CE-30D25B95D1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32473E6C-3362-466E-91E1-9D6803587B8E}"/>
              </a:ext>
            </a:extLst>
          </p:cNvPr>
          <p:cNvSpPr>
            <a:spLocks noGrp="1"/>
          </p:cNvSpPr>
          <p:nvPr>
            <p:ph type="dt" sz="half" idx="10"/>
          </p:nvPr>
        </p:nvSpPr>
        <p:spPr/>
        <p:txBody>
          <a:bodyPr/>
          <a:lstStyle/>
          <a:p>
            <a:fld id="{1315F503-DAEA-4277-97B8-D22840D9B08B}" type="datetime1">
              <a:rPr lang="es-AR" smtClean="0"/>
              <a:t>28/5/2025</a:t>
            </a:fld>
            <a:endParaRPr lang="es-AR"/>
          </a:p>
        </p:txBody>
      </p:sp>
      <p:sp>
        <p:nvSpPr>
          <p:cNvPr id="6" name="Marcador de pie de página 5">
            <a:extLst>
              <a:ext uri="{FF2B5EF4-FFF2-40B4-BE49-F238E27FC236}">
                <a16:creationId xmlns:a16="http://schemas.microsoft.com/office/drawing/2014/main" id="{79A20EC8-C202-4283-B429-7221F24991BC}"/>
              </a:ext>
            </a:extLst>
          </p:cNvPr>
          <p:cNvSpPr>
            <a:spLocks noGrp="1"/>
          </p:cNvSpPr>
          <p:nvPr>
            <p:ph type="ftr" sz="quarter" idx="11"/>
          </p:nvPr>
        </p:nvSpPr>
        <p:spPr/>
        <p:txBody>
          <a:bodyPr/>
          <a:lstStyle/>
          <a:p>
            <a:endParaRPr lang="es-AR"/>
          </a:p>
        </p:txBody>
      </p:sp>
      <p:sp>
        <p:nvSpPr>
          <p:cNvPr id="7" name="Marcador de número de diapositiva 6">
            <a:extLst>
              <a:ext uri="{FF2B5EF4-FFF2-40B4-BE49-F238E27FC236}">
                <a16:creationId xmlns:a16="http://schemas.microsoft.com/office/drawing/2014/main" id="{BD031757-DFBB-4AE2-97BB-102C9240C880}"/>
              </a:ext>
            </a:extLst>
          </p:cNvPr>
          <p:cNvSpPr>
            <a:spLocks noGrp="1"/>
          </p:cNvSpPr>
          <p:nvPr>
            <p:ph type="sldNum" sz="quarter" idx="12"/>
          </p:nvPr>
        </p:nvSpPr>
        <p:spPr/>
        <p:txBody>
          <a:bodyPr/>
          <a:lstStyle/>
          <a:p>
            <a:fld id="{12FC9E88-DA3B-4D3C-B9EB-8247169A0734}" type="slidenum">
              <a:rPr lang="es-AR" smtClean="0"/>
              <a:t>‹Nº›</a:t>
            </a:fld>
            <a:endParaRPr lang="es-AR"/>
          </a:p>
        </p:txBody>
      </p:sp>
    </p:spTree>
    <p:extLst>
      <p:ext uri="{BB962C8B-B14F-4D97-AF65-F5344CB8AC3E}">
        <p14:creationId xmlns:p14="http://schemas.microsoft.com/office/powerpoint/2010/main" val="2595731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2.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8ADF2AD4-7BEE-4F8C-8508-F33784645A9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AR"/>
          </a:p>
        </p:txBody>
      </p:sp>
      <p:sp>
        <p:nvSpPr>
          <p:cNvPr id="3" name="Marcador de texto 2">
            <a:extLst>
              <a:ext uri="{FF2B5EF4-FFF2-40B4-BE49-F238E27FC236}">
                <a16:creationId xmlns:a16="http://schemas.microsoft.com/office/drawing/2014/main" id="{C4227B14-2C2F-4156-B135-28DC2D06EFC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fecha 3">
            <a:extLst>
              <a:ext uri="{FF2B5EF4-FFF2-40B4-BE49-F238E27FC236}">
                <a16:creationId xmlns:a16="http://schemas.microsoft.com/office/drawing/2014/main" id="{A3CC410F-1E5E-4F73-AB7B-5F2C22198E7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31FE9A-57FB-4D8D-94A5-91A07E74DD49}" type="datetime1">
              <a:rPr lang="es-AR" smtClean="0"/>
              <a:t>28/5/2025</a:t>
            </a:fld>
            <a:endParaRPr lang="es-AR"/>
          </a:p>
        </p:txBody>
      </p:sp>
      <p:sp>
        <p:nvSpPr>
          <p:cNvPr id="5" name="Marcador de pie de página 4">
            <a:extLst>
              <a:ext uri="{FF2B5EF4-FFF2-40B4-BE49-F238E27FC236}">
                <a16:creationId xmlns:a16="http://schemas.microsoft.com/office/drawing/2014/main" id="{582EF81E-061B-4519-AB78-781A93810FB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AR"/>
          </a:p>
        </p:txBody>
      </p:sp>
      <p:sp>
        <p:nvSpPr>
          <p:cNvPr id="6" name="Marcador de número de diapositiva 5">
            <a:extLst>
              <a:ext uri="{FF2B5EF4-FFF2-40B4-BE49-F238E27FC236}">
                <a16:creationId xmlns:a16="http://schemas.microsoft.com/office/drawing/2014/main" id="{D4F457FA-7246-4C81-8854-7D62BF90771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FC9E88-DA3B-4D3C-B9EB-8247169A0734}" type="slidenum">
              <a:rPr lang="es-AR" smtClean="0"/>
              <a:t>‹Nº›</a:t>
            </a:fld>
            <a:endParaRPr lang="es-AR"/>
          </a:p>
        </p:txBody>
      </p:sp>
      <p:pic>
        <p:nvPicPr>
          <p:cNvPr id="7" name="Picture 19" descr="logoalifarsindatos">
            <a:extLst>
              <a:ext uri="{FF2B5EF4-FFF2-40B4-BE49-F238E27FC236}">
                <a16:creationId xmlns:a16="http://schemas.microsoft.com/office/drawing/2014/main" id="{DDDFE87C-4296-5D94-3744-DE6B2BFF21A5}"/>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tretch>
            <a:fillRect/>
          </a:stretch>
        </p:blipFill>
        <p:spPr bwMode="auto">
          <a:xfrm>
            <a:off x="9275387" y="6189451"/>
            <a:ext cx="2527091" cy="35379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750120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8ADF2AD4-7BEE-4F8C-8508-F33784645A9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AR"/>
          </a:p>
        </p:txBody>
      </p:sp>
      <p:sp>
        <p:nvSpPr>
          <p:cNvPr id="3" name="Marcador de texto 2">
            <a:extLst>
              <a:ext uri="{FF2B5EF4-FFF2-40B4-BE49-F238E27FC236}">
                <a16:creationId xmlns:a16="http://schemas.microsoft.com/office/drawing/2014/main" id="{C4227B14-2C2F-4156-B135-28DC2D06EFC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fecha 3">
            <a:extLst>
              <a:ext uri="{FF2B5EF4-FFF2-40B4-BE49-F238E27FC236}">
                <a16:creationId xmlns:a16="http://schemas.microsoft.com/office/drawing/2014/main" id="{A3CC410F-1E5E-4F73-AB7B-5F2C22198E7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EC2C9D-230F-484C-89E1-EBB0E0D08468}" type="datetimeFigureOut">
              <a:rPr lang="es-AR" smtClean="0"/>
              <a:t>28/5/2025</a:t>
            </a:fld>
            <a:endParaRPr lang="es-AR"/>
          </a:p>
        </p:txBody>
      </p:sp>
      <p:sp>
        <p:nvSpPr>
          <p:cNvPr id="5" name="Marcador de pie de página 4">
            <a:extLst>
              <a:ext uri="{FF2B5EF4-FFF2-40B4-BE49-F238E27FC236}">
                <a16:creationId xmlns:a16="http://schemas.microsoft.com/office/drawing/2014/main" id="{582EF81E-061B-4519-AB78-781A93810FB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AR"/>
          </a:p>
        </p:txBody>
      </p:sp>
      <p:sp>
        <p:nvSpPr>
          <p:cNvPr id="6" name="Marcador de número de diapositiva 5">
            <a:extLst>
              <a:ext uri="{FF2B5EF4-FFF2-40B4-BE49-F238E27FC236}">
                <a16:creationId xmlns:a16="http://schemas.microsoft.com/office/drawing/2014/main" id="{D4F457FA-7246-4C81-8854-7D62BF90771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FC9E88-DA3B-4D3C-B9EB-8247169A0734}" type="slidenum">
              <a:rPr lang="es-AR" smtClean="0"/>
              <a:t>‹Nº›</a:t>
            </a:fld>
            <a:endParaRPr lang="es-AR"/>
          </a:p>
        </p:txBody>
      </p:sp>
    </p:spTree>
    <p:extLst>
      <p:ext uri="{BB962C8B-B14F-4D97-AF65-F5344CB8AC3E}">
        <p14:creationId xmlns:p14="http://schemas.microsoft.com/office/powerpoint/2010/main" val="2035156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8ADF2AD4-7BEE-4F8C-8508-F33784645A9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AR"/>
          </a:p>
        </p:txBody>
      </p:sp>
      <p:sp>
        <p:nvSpPr>
          <p:cNvPr id="3" name="Marcador de texto 2">
            <a:extLst>
              <a:ext uri="{FF2B5EF4-FFF2-40B4-BE49-F238E27FC236}">
                <a16:creationId xmlns:a16="http://schemas.microsoft.com/office/drawing/2014/main" id="{C4227B14-2C2F-4156-B135-28DC2D06EFC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fecha 3">
            <a:extLst>
              <a:ext uri="{FF2B5EF4-FFF2-40B4-BE49-F238E27FC236}">
                <a16:creationId xmlns:a16="http://schemas.microsoft.com/office/drawing/2014/main" id="{A3CC410F-1E5E-4F73-AB7B-5F2C22198E7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EC2C9D-230F-484C-89E1-EBB0E0D08468}" type="datetimeFigureOut">
              <a:rPr lang="es-AR" smtClean="0"/>
              <a:t>28/5/2025</a:t>
            </a:fld>
            <a:endParaRPr lang="es-AR"/>
          </a:p>
        </p:txBody>
      </p:sp>
      <p:sp>
        <p:nvSpPr>
          <p:cNvPr id="5" name="Marcador de pie de página 4">
            <a:extLst>
              <a:ext uri="{FF2B5EF4-FFF2-40B4-BE49-F238E27FC236}">
                <a16:creationId xmlns:a16="http://schemas.microsoft.com/office/drawing/2014/main" id="{582EF81E-061B-4519-AB78-781A93810FB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AR"/>
          </a:p>
        </p:txBody>
      </p:sp>
      <p:sp>
        <p:nvSpPr>
          <p:cNvPr id="6" name="Marcador de número de diapositiva 5">
            <a:extLst>
              <a:ext uri="{FF2B5EF4-FFF2-40B4-BE49-F238E27FC236}">
                <a16:creationId xmlns:a16="http://schemas.microsoft.com/office/drawing/2014/main" id="{D4F457FA-7246-4C81-8854-7D62BF90771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FC9E88-DA3B-4D3C-B9EB-8247169A0734}" type="slidenum">
              <a:rPr lang="es-AR" smtClean="0"/>
              <a:t>‹Nº›</a:t>
            </a:fld>
            <a:endParaRPr lang="es-AR"/>
          </a:p>
        </p:txBody>
      </p:sp>
      <p:pic>
        <p:nvPicPr>
          <p:cNvPr id="7" name="Picture 19" descr="logoalifarsindatos">
            <a:extLst>
              <a:ext uri="{FF2B5EF4-FFF2-40B4-BE49-F238E27FC236}">
                <a16:creationId xmlns:a16="http://schemas.microsoft.com/office/drawing/2014/main" id="{DDDFE87C-4296-5D94-3744-DE6B2BFF21A5}"/>
              </a:ext>
            </a:extLst>
          </p:cNvPr>
          <p:cNvPicPr>
            <a:picLocks noChangeAspect="1" noChangeArrowheads="1"/>
          </p:cNvPicPr>
          <p:nvPr userDrawn="1"/>
        </p:nvPicPr>
        <p:blipFill>
          <a:blip r:embed="rId13" cstate="print">
            <a:extLst>
              <a:ext uri="{28A0092B-C50C-407E-A947-70E740481C1C}">
                <a14:useLocalDpi xmlns:a14="http://schemas.microsoft.com/office/drawing/2010/main" val="0"/>
              </a:ext>
            </a:extLst>
          </a:blip>
          <a:stretch>
            <a:fillRect/>
          </a:stretch>
        </p:blipFill>
        <p:spPr bwMode="auto">
          <a:xfrm>
            <a:off x="9275387" y="6189451"/>
            <a:ext cx="2527091" cy="35379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2724504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99DAC50-97A3-B055-6490-62C82D0C7825}"/>
              </a:ext>
            </a:extLst>
          </p:cNvPr>
          <p:cNvSpPr>
            <a:spLocks noGrp="1"/>
          </p:cNvSpPr>
          <p:nvPr>
            <p:ph type="title"/>
          </p:nvPr>
        </p:nvSpPr>
        <p:spPr>
          <a:xfrm>
            <a:off x="839787" y="457200"/>
            <a:ext cx="5882825" cy="4873624"/>
          </a:xfrm>
        </p:spPr>
        <p:txBody>
          <a:bodyPr vert="horz" lIns="91440" tIns="45720" rIns="91440" bIns="45720" rtlCol="0" anchor="b">
            <a:noAutofit/>
          </a:bodyPr>
          <a:lstStyle/>
          <a:p>
            <a:br>
              <a:rPr lang="en-US" sz="3600" dirty="0"/>
            </a:br>
            <a:br>
              <a:rPr lang="en-US" sz="3600" dirty="0"/>
            </a:br>
            <a:br>
              <a:rPr lang="en-US" sz="3600" dirty="0"/>
            </a:br>
            <a:r>
              <a:rPr lang="en-US" sz="3600" b="1" dirty="0" err="1"/>
              <a:t>Condiciones</a:t>
            </a:r>
            <a:r>
              <a:rPr lang="en-US" sz="3600" b="1" dirty="0"/>
              <a:t> de </a:t>
            </a:r>
            <a:r>
              <a:rPr lang="en-US" sz="3600" b="1" dirty="0" err="1"/>
              <a:t>Patentabilidad</a:t>
            </a:r>
            <a:r>
              <a:rPr lang="en-US" sz="3600" b="1" dirty="0"/>
              <a:t>: la </a:t>
            </a:r>
            <a:r>
              <a:rPr lang="en-US" sz="3600" b="1" dirty="0" err="1"/>
              <a:t>batalla</a:t>
            </a:r>
            <a:r>
              <a:rPr lang="en-US" sz="3600" b="1" dirty="0"/>
              <a:t> que América Latina </a:t>
            </a:r>
            <a:r>
              <a:rPr lang="en-US" sz="3600" b="1" dirty="0" err="1"/>
              <a:t>aún</a:t>
            </a:r>
            <a:r>
              <a:rPr lang="en-US" sz="3600" b="1" dirty="0"/>
              <a:t> no </a:t>
            </a:r>
            <a:r>
              <a:rPr lang="en-US" sz="3600" b="1" dirty="0" err="1"/>
              <a:t>gana</a:t>
            </a:r>
            <a:br>
              <a:rPr lang="en-US" sz="3600" b="1" dirty="0"/>
            </a:br>
            <a:br>
              <a:rPr lang="en-US" sz="3600" dirty="0"/>
            </a:br>
            <a:endParaRPr lang="en-US" sz="3600" dirty="0"/>
          </a:p>
        </p:txBody>
      </p:sp>
      <p:pic>
        <p:nvPicPr>
          <p:cNvPr id="7" name="Imagen 6" descr="Diagrama&#10;&#10;El contenido generado por IA puede ser incorrecto.">
            <a:extLst>
              <a:ext uri="{FF2B5EF4-FFF2-40B4-BE49-F238E27FC236}">
                <a16:creationId xmlns:a16="http://schemas.microsoft.com/office/drawing/2014/main" id="{7C904B31-6146-AB3B-A9CC-96D0E44D6E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22613" y="652889"/>
            <a:ext cx="4788336" cy="4873625"/>
          </a:xfrm>
          <a:prstGeom prst="rect">
            <a:avLst/>
          </a:prstGeom>
          <a:noFill/>
        </p:spPr>
      </p:pic>
      <p:sp>
        <p:nvSpPr>
          <p:cNvPr id="13" name="CuadroTexto 12">
            <a:extLst>
              <a:ext uri="{FF2B5EF4-FFF2-40B4-BE49-F238E27FC236}">
                <a16:creationId xmlns:a16="http://schemas.microsoft.com/office/drawing/2014/main" id="{A44C5647-5B99-E625-1EDC-FB7591AD2DD7}"/>
              </a:ext>
            </a:extLst>
          </p:cNvPr>
          <p:cNvSpPr txBox="1"/>
          <p:nvPr/>
        </p:nvSpPr>
        <p:spPr>
          <a:xfrm>
            <a:off x="694823" y="5742878"/>
            <a:ext cx="3932237" cy="3727954"/>
          </a:xfrm>
          <a:prstGeom prst="rect">
            <a:avLst/>
          </a:prstGeom>
        </p:spPr>
        <p:txBody>
          <a:bodyPr vert="horz" lIns="91440" tIns="45720" rIns="91440" bIns="45720" rtlCol="0">
            <a:normAutofit/>
          </a:bodyPr>
          <a:lstStyle/>
          <a:p>
            <a:pPr marR="0" fontAlgn="auto">
              <a:lnSpc>
                <a:spcPct val="90000"/>
              </a:lnSpc>
              <a:spcBef>
                <a:spcPts val="1000"/>
              </a:spcBef>
              <a:spcAft>
                <a:spcPts val="600"/>
              </a:spcAft>
              <a:buClrTx/>
              <a:buSzTx/>
              <a:tabLst/>
              <a:defRPr/>
            </a:pPr>
            <a:r>
              <a:rPr kumimoji="0" lang="es-ES" sz="2800" b="1" i="0" u="none" strike="noStrike" kern="1200" cap="none" spc="0" normalizeH="0" baseline="0" noProof="0" dirty="0">
                <a:ln>
                  <a:noFill/>
                </a:ln>
                <a:effectLst/>
                <a:uLnTx/>
                <a:uFillTx/>
                <a:latin typeface="+mn-lt"/>
                <a:ea typeface="+mn-ea"/>
                <a:cs typeface="+mn-cs"/>
              </a:rPr>
              <a:t>Mariano Genovesi</a:t>
            </a:r>
            <a:endParaRPr lang="es-ES" sz="2800" b="1" kern="1200" dirty="0">
              <a:latin typeface="+mn-lt"/>
              <a:ea typeface="+mn-ea"/>
              <a:cs typeface="+mn-cs"/>
            </a:endParaRPr>
          </a:p>
          <a:p>
            <a:pPr marR="0" fontAlgn="auto">
              <a:lnSpc>
                <a:spcPct val="90000"/>
              </a:lnSpc>
              <a:spcBef>
                <a:spcPts val="1000"/>
              </a:spcBef>
              <a:spcAft>
                <a:spcPts val="600"/>
              </a:spcAft>
              <a:buClrTx/>
              <a:buSzTx/>
              <a:tabLst/>
              <a:defRPr/>
            </a:pPr>
            <a:r>
              <a:rPr kumimoji="0" lang="es-ES" sz="2800" b="0" i="0" u="none" strike="noStrike" kern="1200" cap="none" spc="0" normalizeH="0" baseline="0" noProof="0" dirty="0">
                <a:ln>
                  <a:noFill/>
                </a:ln>
                <a:effectLst/>
                <a:uLnTx/>
                <a:uFillTx/>
                <a:latin typeface="+mn-lt"/>
                <a:ea typeface="+mn-ea"/>
                <a:cs typeface="+mn-cs"/>
              </a:rPr>
              <a:t>mgenovesi@cilfa.org.ar</a:t>
            </a:r>
          </a:p>
        </p:txBody>
      </p:sp>
      <p:sp>
        <p:nvSpPr>
          <p:cNvPr id="8" name="Marcador de número de diapositiva 7">
            <a:extLst>
              <a:ext uri="{FF2B5EF4-FFF2-40B4-BE49-F238E27FC236}">
                <a16:creationId xmlns:a16="http://schemas.microsoft.com/office/drawing/2014/main" id="{1C05692F-BF22-FBE0-9FF1-36E45E5DCD30}"/>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a:spcAft>
                <a:spcPts val="600"/>
              </a:spcAft>
              <a:defRPr/>
            </a:pPr>
            <a:fld id="{12FC9E88-DA3B-4D3C-B9EB-8247169A0734}" type="slidenum">
              <a:rPr lang="es-AR" smtClean="0"/>
              <a:pPr>
                <a:spcAft>
                  <a:spcPts val="600"/>
                </a:spcAft>
                <a:defRPr/>
              </a:pPr>
              <a:t>1</a:t>
            </a:fld>
            <a:endParaRPr lang="es-AR"/>
          </a:p>
        </p:txBody>
      </p:sp>
    </p:spTree>
    <p:extLst>
      <p:ext uri="{BB962C8B-B14F-4D97-AF65-F5344CB8AC3E}">
        <p14:creationId xmlns:p14="http://schemas.microsoft.com/office/powerpoint/2010/main" val="27796285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7DCC27-A36B-97AE-C286-D9C880A62A02}"/>
            </a:ext>
          </a:extLst>
        </p:cNvPr>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5771D50B-E8E9-2F6A-C683-57B0CFD643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D7588872-9A97-AA80-5290-AD9D0DF19F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D4110A2B-239F-AB02-D91D-7E8A1A073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038B2E94-8A78-B73C-6337-D519818E1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Rectangle 17">
            <a:extLst>
              <a:ext uri="{FF2B5EF4-FFF2-40B4-BE49-F238E27FC236}">
                <a16:creationId xmlns:a16="http://schemas.microsoft.com/office/drawing/2014/main" id="{161AA2F4-2947-D78E-90A9-4AB06D8D23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ítulo 3">
            <a:extLst>
              <a:ext uri="{FF2B5EF4-FFF2-40B4-BE49-F238E27FC236}">
                <a16:creationId xmlns:a16="http://schemas.microsoft.com/office/drawing/2014/main" id="{CF3572F8-985A-EF9A-7A60-1B4C7C285459}"/>
              </a:ext>
            </a:extLst>
          </p:cNvPr>
          <p:cNvSpPr>
            <a:spLocks noGrp="1"/>
          </p:cNvSpPr>
          <p:nvPr>
            <p:ph type="title"/>
          </p:nvPr>
        </p:nvSpPr>
        <p:spPr>
          <a:xfrm>
            <a:off x="1371599" y="294538"/>
            <a:ext cx="9895951" cy="1033669"/>
          </a:xfrm>
        </p:spPr>
        <p:txBody>
          <a:bodyPr>
            <a:normAutofit fontScale="90000"/>
          </a:bodyPr>
          <a:lstStyle/>
          <a:p>
            <a:pPr algn="ctr"/>
            <a:r>
              <a:rPr lang="es-ES" sz="4000" dirty="0">
                <a:solidFill>
                  <a:srgbClr val="FFFFFF"/>
                </a:solidFill>
              </a:rPr>
              <a:t>Condiciones de Patentabilidad: la batalla que América Latina aún no gana</a:t>
            </a:r>
            <a:endParaRPr lang="es-AR" sz="4000" dirty="0">
              <a:solidFill>
                <a:schemeClr val="bg1"/>
              </a:solidFill>
            </a:endParaRPr>
          </a:p>
        </p:txBody>
      </p:sp>
      <p:sp>
        <p:nvSpPr>
          <p:cNvPr id="5" name="Marcador de contenido 4">
            <a:extLst>
              <a:ext uri="{FF2B5EF4-FFF2-40B4-BE49-F238E27FC236}">
                <a16:creationId xmlns:a16="http://schemas.microsoft.com/office/drawing/2014/main" id="{F03657C8-1CF3-64C7-220D-19F99149257D}"/>
              </a:ext>
            </a:extLst>
          </p:cNvPr>
          <p:cNvSpPr>
            <a:spLocks noGrp="1"/>
          </p:cNvSpPr>
          <p:nvPr>
            <p:ph idx="1"/>
          </p:nvPr>
        </p:nvSpPr>
        <p:spPr>
          <a:xfrm>
            <a:off x="1371599" y="1785768"/>
            <a:ext cx="9724031" cy="4777693"/>
          </a:xfrm>
        </p:spPr>
        <p:txBody>
          <a:bodyPr anchor="ctr">
            <a:normAutofit/>
          </a:bodyPr>
          <a:lstStyle/>
          <a:p>
            <a:pPr marL="0" indent="0" algn="just">
              <a:lnSpc>
                <a:spcPct val="100000"/>
              </a:lnSpc>
              <a:spcBef>
                <a:spcPts val="600"/>
              </a:spcBef>
              <a:spcAft>
                <a:spcPts val="600"/>
              </a:spcAft>
              <a:buNone/>
            </a:pPr>
            <a:r>
              <a:rPr lang="es-ES" dirty="0">
                <a:solidFill>
                  <a:srgbClr val="000000"/>
                </a:solidFill>
                <a:ea typeface="Calibri" panose="020F0502020204030204" pitchFamily="34" charset="0"/>
              </a:rPr>
              <a:t>Las </a:t>
            </a:r>
            <a:r>
              <a:rPr lang="es-ES" i="1" dirty="0">
                <a:solidFill>
                  <a:srgbClr val="000000"/>
                </a:solidFill>
                <a:ea typeface="Calibri" panose="020F0502020204030204" pitchFamily="34" charset="0"/>
              </a:rPr>
              <a:t>Pautas</a:t>
            </a:r>
            <a:r>
              <a:rPr lang="es-ES" dirty="0">
                <a:solidFill>
                  <a:srgbClr val="000000"/>
                </a:solidFill>
                <a:ea typeface="Calibri" panose="020F0502020204030204" pitchFamily="34" charset="0"/>
              </a:rPr>
              <a:t> establecen criterios para la evaluación de solicitudes de patentes  respecto a:</a:t>
            </a:r>
          </a:p>
          <a:p>
            <a:pPr marL="0" indent="0" algn="just">
              <a:lnSpc>
                <a:spcPct val="100000"/>
              </a:lnSpc>
              <a:spcBef>
                <a:spcPts val="600"/>
              </a:spcBef>
              <a:spcAft>
                <a:spcPts val="600"/>
              </a:spcAft>
              <a:buNone/>
            </a:pPr>
            <a:r>
              <a:rPr lang="es-ES" sz="2000" dirty="0">
                <a:solidFill>
                  <a:srgbClr val="000000"/>
                </a:solidFill>
                <a:ea typeface="Calibri" panose="020F0502020204030204" pitchFamily="34" charset="0"/>
              </a:rPr>
              <a:t>	Polimorfos				Enantiómeros</a:t>
            </a:r>
          </a:p>
          <a:p>
            <a:pPr marL="0" indent="0" algn="just">
              <a:lnSpc>
                <a:spcPct val="100000"/>
              </a:lnSpc>
              <a:spcBef>
                <a:spcPts val="600"/>
              </a:spcBef>
              <a:spcAft>
                <a:spcPts val="600"/>
              </a:spcAft>
              <a:buNone/>
            </a:pPr>
            <a:r>
              <a:rPr lang="es-ES" sz="2000" dirty="0">
                <a:solidFill>
                  <a:srgbClr val="000000"/>
                </a:solidFill>
                <a:ea typeface="Calibri" panose="020F0502020204030204" pitchFamily="34" charset="0"/>
              </a:rPr>
              <a:t>	Reivindicaciones tipo </a:t>
            </a:r>
            <a:r>
              <a:rPr lang="es-ES" sz="2000" dirty="0" err="1">
                <a:solidFill>
                  <a:srgbClr val="000000"/>
                </a:solidFill>
                <a:ea typeface="Calibri" panose="020F0502020204030204" pitchFamily="34" charset="0"/>
              </a:rPr>
              <a:t>Markush</a:t>
            </a:r>
            <a:r>
              <a:rPr lang="es-ES" sz="2000" dirty="0">
                <a:solidFill>
                  <a:srgbClr val="000000"/>
                </a:solidFill>
                <a:ea typeface="Calibri" panose="020F0502020204030204" pitchFamily="34" charset="0"/>
              </a:rPr>
              <a:t> 		Invenciones de selección</a:t>
            </a:r>
          </a:p>
          <a:p>
            <a:pPr marL="0" indent="0" algn="just">
              <a:lnSpc>
                <a:spcPct val="100000"/>
              </a:lnSpc>
              <a:spcBef>
                <a:spcPts val="600"/>
              </a:spcBef>
              <a:spcAft>
                <a:spcPts val="600"/>
              </a:spcAft>
              <a:buNone/>
            </a:pPr>
            <a:r>
              <a:rPr lang="es-ES" sz="2000" dirty="0">
                <a:solidFill>
                  <a:srgbClr val="000000"/>
                </a:solidFill>
                <a:ea typeface="Calibri" panose="020F0502020204030204" pitchFamily="34" charset="0"/>
              </a:rPr>
              <a:t>	Metabolitos activos			Profármacos 		</a:t>
            </a:r>
          </a:p>
          <a:p>
            <a:pPr marL="0" indent="0" algn="just">
              <a:lnSpc>
                <a:spcPct val="100000"/>
              </a:lnSpc>
              <a:spcBef>
                <a:spcPts val="600"/>
              </a:spcBef>
              <a:spcAft>
                <a:spcPts val="600"/>
              </a:spcAft>
              <a:buNone/>
            </a:pPr>
            <a:r>
              <a:rPr lang="es-ES" sz="2000" dirty="0">
                <a:solidFill>
                  <a:srgbClr val="000000"/>
                </a:solidFill>
                <a:ea typeface="Calibri" panose="020F0502020204030204" pitchFamily="34" charset="0"/>
              </a:rPr>
              <a:t>	Formulaciones y composiciones		Combinaciones</a:t>
            </a:r>
          </a:p>
          <a:p>
            <a:pPr marL="0" indent="0" algn="just">
              <a:lnSpc>
                <a:spcPct val="100000"/>
              </a:lnSpc>
              <a:spcBef>
                <a:spcPts val="600"/>
              </a:spcBef>
              <a:spcAft>
                <a:spcPts val="600"/>
              </a:spcAft>
              <a:buNone/>
            </a:pPr>
            <a:r>
              <a:rPr lang="es-ES" sz="2000" dirty="0">
                <a:solidFill>
                  <a:srgbClr val="000000"/>
                </a:solidFill>
                <a:ea typeface="Calibri" panose="020F0502020204030204" pitchFamily="34" charset="0"/>
              </a:rPr>
              <a:t>	Dosis y dosificaciones			Segunda indicación médica</a:t>
            </a:r>
          </a:p>
          <a:p>
            <a:pPr marL="0" indent="0" algn="just">
              <a:lnSpc>
                <a:spcPct val="100000"/>
              </a:lnSpc>
              <a:spcBef>
                <a:spcPts val="600"/>
              </a:spcBef>
              <a:spcAft>
                <a:spcPts val="600"/>
              </a:spcAft>
              <a:buNone/>
            </a:pPr>
            <a:r>
              <a:rPr lang="es-ES" sz="2000" dirty="0">
                <a:solidFill>
                  <a:srgbClr val="000000"/>
                </a:solidFill>
                <a:ea typeface="Calibri" panose="020F0502020204030204" pitchFamily="34" charset="0"/>
              </a:rPr>
              <a:t>	Procesos análogos			Métodos de fabricación</a:t>
            </a:r>
          </a:p>
          <a:p>
            <a:pPr marL="0" indent="0" algn="just">
              <a:lnSpc>
                <a:spcPct val="100000"/>
              </a:lnSpc>
              <a:spcBef>
                <a:spcPts val="600"/>
              </a:spcBef>
              <a:spcAft>
                <a:spcPts val="600"/>
              </a:spcAft>
              <a:buNone/>
            </a:pPr>
            <a:r>
              <a:rPr lang="es-ES" sz="2000" dirty="0">
                <a:solidFill>
                  <a:srgbClr val="000000"/>
                </a:solidFill>
                <a:ea typeface="Calibri" panose="020F0502020204030204" pitchFamily="34" charset="0"/>
              </a:rPr>
              <a:t>	Sales, ésteres, etc. </a:t>
            </a:r>
          </a:p>
          <a:p>
            <a:pPr marL="0" indent="0" algn="just">
              <a:lnSpc>
                <a:spcPct val="100000"/>
              </a:lnSpc>
              <a:spcBef>
                <a:spcPts val="600"/>
              </a:spcBef>
              <a:spcAft>
                <a:spcPts val="600"/>
              </a:spcAft>
              <a:buNone/>
            </a:pPr>
            <a:endParaRPr lang="es-ES" sz="2400" dirty="0">
              <a:solidFill>
                <a:srgbClr val="000000"/>
              </a:solidFill>
              <a:ea typeface="Calibri" panose="020F0502020204030204" pitchFamily="34" charset="0"/>
            </a:endParaRPr>
          </a:p>
        </p:txBody>
      </p:sp>
      <p:sp>
        <p:nvSpPr>
          <p:cNvPr id="3" name="Marcador de número de diapositiva 2">
            <a:extLst>
              <a:ext uri="{FF2B5EF4-FFF2-40B4-BE49-F238E27FC236}">
                <a16:creationId xmlns:a16="http://schemas.microsoft.com/office/drawing/2014/main" id="{BD4524B6-9FB5-8978-4C65-8479BA9CFF6F}"/>
              </a:ext>
            </a:extLst>
          </p:cNvPr>
          <p:cNvSpPr>
            <a:spLocks noGrp="1"/>
          </p:cNvSpPr>
          <p:nvPr>
            <p:ph type="sldNum" sz="quarter" idx="12"/>
          </p:nvPr>
        </p:nvSpPr>
        <p:spPr/>
        <p:txBody>
          <a:bodyPr/>
          <a:lstStyle/>
          <a:p>
            <a:fld id="{12FC9E88-DA3B-4D3C-B9EB-8247169A0734}" type="slidenum">
              <a:rPr lang="es-AR" smtClean="0"/>
              <a:t>10</a:t>
            </a:fld>
            <a:endParaRPr lang="es-AR"/>
          </a:p>
        </p:txBody>
      </p:sp>
    </p:spTree>
    <p:extLst>
      <p:ext uri="{BB962C8B-B14F-4D97-AF65-F5344CB8AC3E}">
        <p14:creationId xmlns:p14="http://schemas.microsoft.com/office/powerpoint/2010/main" val="10528463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58BC55-7750-C35C-169B-7813135710D7}"/>
            </a:ext>
          </a:extLst>
        </p:cNvPr>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D47B3A86-129A-B093-0C24-EB9EC78373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4279B0A5-36DF-5ED7-A4F8-6B48895DD4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47C3B8D6-E911-9D1C-F8EF-73646B2B2D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003629C0-761D-E489-A6CA-068D991406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Rectangle 17">
            <a:extLst>
              <a:ext uri="{FF2B5EF4-FFF2-40B4-BE49-F238E27FC236}">
                <a16:creationId xmlns:a16="http://schemas.microsoft.com/office/drawing/2014/main" id="{D42C2B96-6B9A-24C0-48E6-84FD5CA01D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ítulo 3">
            <a:extLst>
              <a:ext uri="{FF2B5EF4-FFF2-40B4-BE49-F238E27FC236}">
                <a16:creationId xmlns:a16="http://schemas.microsoft.com/office/drawing/2014/main" id="{1348E600-9F8F-EA39-E7B0-BFB644806A0A}"/>
              </a:ext>
            </a:extLst>
          </p:cNvPr>
          <p:cNvSpPr>
            <a:spLocks noGrp="1"/>
          </p:cNvSpPr>
          <p:nvPr>
            <p:ph type="title"/>
          </p:nvPr>
        </p:nvSpPr>
        <p:spPr>
          <a:xfrm>
            <a:off x="1371599" y="294538"/>
            <a:ext cx="9895951" cy="1033669"/>
          </a:xfrm>
        </p:spPr>
        <p:txBody>
          <a:bodyPr>
            <a:normAutofit fontScale="90000"/>
          </a:bodyPr>
          <a:lstStyle/>
          <a:p>
            <a:pPr algn="ctr"/>
            <a:r>
              <a:rPr lang="es-ES" sz="4000" dirty="0">
                <a:solidFill>
                  <a:srgbClr val="FFFFFF"/>
                </a:solidFill>
              </a:rPr>
              <a:t>Condiciones de Patentabilidad: la batalla que América Latina aún no gana</a:t>
            </a:r>
            <a:endParaRPr lang="es-AR" sz="4000" dirty="0">
              <a:solidFill>
                <a:schemeClr val="bg1"/>
              </a:solidFill>
            </a:endParaRPr>
          </a:p>
        </p:txBody>
      </p:sp>
      <p:sp>
        <p:nvSpPr>
          <p:cNvPr id="5" name="Marcador de contenido 4">
            <a:extLst>
              <a:ext uri="{FF2B5EF4-FFF2-40B4-BE49-F238E27FC236}">
                <a16:creationId xmlns:a16="http://schemas.microsoft.com/office/drawing/2014/main" id="{1C328F19-7470-8A7A-2356-AC579D896CEE}"/>
              </a:ext>
            </a:extLst>
          </p:cNvPr>
          <p:cNvSpPr>
            <a:spLocks noGrp="1"/>
          </p:cNvSpPr>
          <p:nvPr>
            <p:ph idx="1"/>
          </p:nvPr>
        </p:nvSpPr>
        <p:spPr>
          <a:xfrm>
            <a:off x="1371599" y="1785768"/>
            <a:ext cx="9724031" cy="4777693"/>
          </a:xfrm>
        </p:spPr>
        <p:txBody>
          <a:bodyPr anchor="ctr">
            <a:normAutofit/>
          </a:bodyPr>
          <a:lstStyle/>
          <a:p>
            <a:pPr marL="0" indent="0" algn="ctr">
              <a:lnSpc>
                <a:spcPct val="100000"/>
              </a:lnSpc>
              <a:spcBef>
                <a:spcPts val="600"/>
              </a:spcBef>
              <a:spcAft>
                <a:spcPts val="600"/>
              </a:spcAft>
              <a:buNone/>
            </a:pPr>
            <a:r>
              <a:rPr lang="es-ES" sz="4800" dirty="0">
                <a:solidFill>
                  <a:srgbClr val="000000"/>
                </a:solidFill>
                <a:ea typeface="Calibri" panose="020F0502020204030204" pitchFamily="34" charset="0"/>
              </a:rPr>
              <a:t>Aspectos Cuantitativos</a:t>
            </a:r>
          </a:p>
        </p:txBody>
      </p:sp>
      <p:sp>
        <p:nvSpPr>
          <p:cNvPr id="3" name="Marcador de número de diapositiva 2">
            <a:extLst>
              <a:ext uri="{FF2B5EF4-FFF2-40B4-BE49-F238E27FC236}">
                <a16:creationId xmlns:a16="http://schemas.microsoft.com/office/drawing/2014/main" id="{BB1760B0-E429-4EE7-7B2A-C46C85ADA800}"/>
              </a:ext>
            </a:extLst>
          </p:cNvPr>
          <p:cNvSpPr>
            <a:spLocks noGrp="1"/>
          </p:cNvSpPr>
          <p:nvPr>
            <p:ph type="sldNum" sz="quarter" idx="12"/>
          </p:nvPr>
        </p:nvSpPr>
        <p:spPr/>
        <p:txBody>
          <a:bodyPr/>
          <a:lstStyle/>
          <a:p>
            <a:fld id="{12FC9E88-DA3B-4D3C-B9EB-8247169A0734}" type="slidenum">
              <a:rPr lang="es-AR" smtClean="0"/>
              <a:t>11</a:t>
            </a:fld>
            <a:endParaRPr lang="es-AR"/>
          </a:p>
        </p:txBody>
      </p:sp>
    </p:spTree>
    <p:extLst>
      <p:ext uri="{BB962C8B-B14F-4D97-AF65-F5344CB8AC3E}">
        <p14:creationId xmlns:p14="http://schemas.microsoft.com/office/powerpoint/2010/main" val="4119548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Rectangle 17">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ítulo 3">
            <a:extLst>
              <a:ext uri="{FF2B5EF4-FFF2-40B4-BE49-F238E27FC236}">
                <a16:creationId xmlns:a16="http://schemas.microsoft.com/office/drawing/2014/main" id="{9FB459E2-D562-CCFA-2568-DC03D2EAC375}"/>
              </a:ext>
            </a:extLst>
          </p:cNvPr>
          <p:cNvSpPr>
            <a:spLocks noGrp="1"/>
          </p:cNvSpPr>
          <p:nvPr>
            <p:ph type="title"/>
          </p:nvPr>
        </p:nvSpPr>
        <p:spPr>
          <a:xfrm>
            <a:off x="459347" y="294538"/>
            <a:ext cx="11577978" cy="1033669"/>
          </a:xfrm>
        </p:spPr>
        <p:txBody>
          <a:bodyPr>
            <a:normAutofit fontScale="90000"/>
          </a:bodyPr>
          <a:lstStyle/>
          <a:p>
            <a:pPr algn="ctr"/>
            <a:r>
              <a:rPr lang="es-ES" sz="4000" dirty="0">
                <a:solidFill>
                  <a:srgbClr val="FFFFFF"/>
                </a:solidFill>
              </a:rPr>
              <a:t>Condiciones de Patentabilidad: la batalla que América Latina aún no gana</a:t>
            </a:r>
            <a:endParaRPr lang="es-ES_tradnl" sz="4000" dirty="0">
              <a:solidFill>
                <a:schemeClr val="bg1"/>
              </a:solidFill>
            </a:endParaRPr>
          </a:p>
        </p:txBody>
      </p:sp>
      <p:pic>
        <p:nvPicPr>
          <p:cNvPr id="6" name="Marcador de contenido 5">
            <a:extLst>
              <a:ext uri="{FF2B5EF4-FFF2-40B4-BE49-F238E27FC236}">
                <a16:creationId xmlns:a16="http://schemas.microsoft.com/office/drawing/2014/main" id="{C6543983-AFFE-AD9D-F19E-754208BD9E60}"/>
              </a:ext>
            </a:extLst>
          </p:cNvPr>
          <p:cNvPicPr>
            <a:picLocks noGrp="1" noChangeAspect="1"/>
          </p:cNvPicPr>
          <p:nvPr>
            <p:ph idx="1"/>
          </p:nvPr>
        </p:nvPicPr>
        <p:blipFill>
          <a:blip r:embed="rId2"/>
          <a:stretch>
            <a:fillRect/>
          </a:stretch>
        </p:blipFill>
        <p:spPr>
          <a:xfrm>
            <a:off x="2809238" y="1949267"/>
            <a:ext cx="6573519" cy="5040000"/>
          </a:xfrm>
          <a:prstGeom prst="rect">
            <a:avLst/>
          </a:prstGeom>
        </p:spPr>
      </p:pic>
    </p:spTree>
    <p:extLst>
      <p:ext uri="{BB962C8B-B14F-4D97-AF65-F5344CB8AC3E}">
        <p14:creationId xmlns:p14="http://schemas.microsoft.com/office/powerpoint/2010/main" val="29461133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Rectangle 17">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ítulo 3">
            <a:extLst>
              <a:ext uri="{FF2B5EF4-FFF2-40B4-BE49-F238E27FC236}">
                <a16:creationId xmlns:a16="http://schemas.microsoft.com/office/drawing/2014/main" id="{9FB459E2-D562-CCFA-2568-DC03D2EAC375}"/>
              </a:ext>
            </a:extLst>
          </p:cNvPr>
          <p:cNvSpPr>
            <a:spLocks noGrp="1"/>
          </p:cNvSpPr>
          <p:nvPr>
            <p:ph type="title"/>
          </p:nvPr>
        </p:nvSpPr>
        <p:spPr>
          <a:xfrm>
            <a:off x="709684" y="294538"/>
            <a:ext cx="11136573" cy="1033669"/>
          </a:xfrm>
        </p:spPr>
        <p:txBody>
          <a:bodyPr>
            <a:normAutofit fontScale="90000"/>
          </a:bodyPr>
          <a:lstStyle/>
          <a:p>
            <a:pPr algn="ctr"/>
            <a:r>
              <a:rPr lang="es-ES" sz="4000" dirty="0">
                <a:solidFill>
                  <a:srgbClr val="FFFFFF"/>
                </a:solidFill>
              </a:rPr>
              <a:t>Condiciones de Patentabilidad: la batalla que América Latina aún no gana</a:t>
            </a:r>
            <a:endParaRPr lang="es-ES_tradnl" sz="4000" dirty="0">
              <a:solidFill>
                <a:schemeClr val="bg1"/>
              </a:solidFill>
            </a:endParaRPr>
          </a:p>
        </p:txBody>
      </p:sp>
      <p:pic>
        <p:nvPicPr>
          <p:cNvPr id="5" name="Marcador de contenido 4">
            <a:extLst>
              <a:ext uri="{FF2B5EF4-FFF2-40B4-BE49-F238E27FC236}">
                <a16:creationId xmlns:a16="http://schemas.microsoft.com/office/drawing/2014/main" id="{E855CAE6-E320-E2FC-BFD7-1D3A53A5C1F9}"/>
              </a:ext>
            </a:extLst>
          </p:cNvPr>
          <p:cNvPicPr>
            <a:picLocks noGrp="1" noChangeAspect="1"/>
          </p:cNvPicPr>
          <p:nvPr>
            <p:ph idx="1"/>
          </p:nvPr>
        </p:nvPicPr>
        <p:blipFill>
          <a:blip r:embed="rId2"/>
          <a:stretch>
            <a:fillRect/>
          </a:stretch>
        </p:blipFill>
        <p:spPr>
          <a:xfrm>
            <a:off x="2970150" y="1716538"/>
            <a:ext cx="6899620" cy="5436000"/>
          </a:xfrm>
          <a:prstGeom prst="rect">
            <a:avLst/>
          </a:prstGeom>
        </p:spPr>
      </p:pic>
    </p:spTree>
    <p:extLst>
      <p:ext uri="{BB962C8B-B14F-4D97-AF65-F5344CB8AC3E}">
        <p14:creationId xmlns:p14="http://schemas.microsoft.com/office/powerpoint/2010/main" val="2604211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4D7970-118D-F29E-1732-4C2128F98915}"/>
            </a:ext>
          </a:extLst>
        </p:cNvPr>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49C625C8-CB64-DCF3-E080-B776841815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C9FE4C11-D38F-0954-413D-EAE4F00A0A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B342C91E-E211-71C5-CC45-BC04CC2B23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D2B5CFF5-6263-A67B-6002-23D77AFA57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Rectangle 17">
            <a:extLst>
              <a:ext uri="{FF2B5EF4-FFF2-40B4-BE49-F238E27FC236}">
                <a16:creationId xmlns:a16="http://schemas.microsoft.com/office/drawing/2014/main" id="{FFAC5E1E-C931-A59F-86A9-3FC369D233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ítulo 3">
            <a:extLst>
              <a:ext uri="{FF2B5EF4-FFF2-40B4-BE49-F238E27FC236}">
                <a16:creationId xmlns:a16="http://schemas.microsoft.com/office/drawing/2014/main" id="{7B28151C-03D9-BFD7-8322-1A1F06F9639B}"/>
              </a:ext>
            </a:extLst>
          </p:cNvPr>
          <p:cNvSpPr>
            <a:spLocks noGrp="1"/>
          </p:cNvSpPr>
          <p:nvPr>
            <p:ph type="title"/>
          </p:nvPr>
        </p:nvSpPr>
        <p:spPr>
          <a:xfrm>
            <a:off x="1371599" y="294538"/>
            <a:ext cx="9895951" cy="1033669"/>
          </a:xfrm>
        </p:spPr>
        <p:txBody>
          <a:bodyPr>
            <a:normAutofit fontScale="90000"/>
          </a:bodyPr>
          <a:lstStyle/>
          <a:p>
            <a:pPr algn="ctr"/>
            <a:r>
              <a:rPr lang="es-ES" sz="4000" dirty="0">
                <a:solidFill>
                  <a:srgbClr val="FFFFFF"/>
                </a:solidFill>
              </a:rPr>
              <a:t>Condiciones de Patentabilidad: la batalla que América Latina aún no gana</a:t>
            </a:r>
            <a:endParaRPr lang="es-AR" sz="4000" dirty="0">
              <a:solidFill>
                <a:schemeClr val="bg1"/>
              </a:solidFill>
            </a:endParaRPr>
          </a:p>
        </p:txBody>
      </p:sp>
      <p:sp>
        <p:nvSpPr>
          <p:cNvPr id="5" name="Marcador de contenido 4">
            <a:extLst>
              <a:ext uri="{FF2B5EF4-FFF2-40B4-BE49-F238E27FC236}">
                <a16:creationId xmlns:a16="http://schemas.microsoft.com/office/drawing/2014/main" id="{EC5B65A2-4B4F-0FDA-9752-1EBAC3EDD84A}"/>
              </a:ext>
            </a:extLst>
          </p:cNvPr>
          <p:cNvSpPr>
            <a:spLocks noGrp="1"/>
          </p:cNvSpPr>
          <p:nvPr>
            <p:ph idx="1"/>
          </p:nvPr>
        </p:nvSpPr>
        <p:spPr>
          <a:xfrm>
            <a:off x="1371599" y="1785768"/>
            <a:ext cx="9724031" cy="4777693"/>
          </a:xfrm>
        </p:spPr>
        <p:txBody>
          <a:bodyPr anchor="ctr">
            <a:normAutofit/>
          </a:bodyPr>
          <a:lstStyle/>
          <a:p>
            <a:pPr marL="0" indent="0" algn="ctr">
              <a:lnSpc>
                <a:spcPct val="100000"/>
              </a:lnSpc>
              <a:spcBef>
                <a:spcPts val="600"/>
              </a:spcBef>
              <a:spcAft>
                <a:spcPts val="600"/>
              </a:spcAft>
              <a:buNone/>
            </a:pPr>
            <a:r>
              <a:rPr lang="es-ES" sz="4800" dirty="0">
                <a:solidFill>
                  <a:srgbClr val="000000"/>
                </a:solidFill>
                <a:ea typeface="Calibri" panose="020F0502020204030204" pitchFamily="34" charset="0"/>
              </a:rPr>
              <a:t>Aspectos Cualitativos</a:t>
            </a:r>
          </a:p>
        </p:txBody>
      </p:sp>
      <p:sp>
        <p:nvSpPr>
          <p:cNvPr id="3" name="Marcador de número de diapositiva 2">
            <a:extLst>
              <a:ext uri="{FF2B5EF4-FFF2-40B4-BE49-F238E27FC236}">
                <a16:creationId xmlns:a16="http://schemas.microsoft.com/office/drawing/2014/main" id="{83C8E697-0734-DD9C-7278-8D426F025C66}"/>
              </a:ext>
            </a:extLst>
          </p:cNvPr>
          <p:cNvSpPr>
            <a:spLocks noGrp="1"/>
          </p:cNvSpPr>
          <p:nvPr>
            <p:ph type="sldNum" sz="quarter" idx="12"/>
          </p:nvPr>
        </p:nvSpPr>
        <p:spPr/>
        <p:txBody>
          <a:bodyPr/>
          <a:lstStyle/>
          <a:p>
            <a:fld id="{12FC9E88-DA3B-4D3C-B9EB-8247169A0734}" type="slidenum">
              <a:rPr lang="es-AR" smtClean="0"/>
              <a:t>14</a:t>
            </a:fld>
            <a:endParaRPr lang="es-AR"/>
          </a:p>
        </p:txBody>
      </p:sp>
    </p:spTree>
    <p:extLst>
      <p:ext uri="{BB962C8B-B14F-4D97-AF65-F5344CB8AC3E}">
        <p14:creationId xmlns:p14="http://schemas.microsoft.com/office/powerpoint/2010/main" val="21571186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FD0A98-0D05-8F53-982E-A18502BB781B}"/>
            </a:ext>
          </a:extLst>
        </p:cNvPr>
        <p:cNvGrpSpPr/>
        <p:nvPr/>
      </p:nvGrpSpPr>
      <p:grpSpPr>
        <a:xfrm>
          <a:off x="0" y="0"/>
          <a:ext cx="0" cy="0"/>
          <a:chOff x="0" y="0"/>
          <a:chExt cx="0" cy="0"/>
        </a:xfrm>
      </p:grpSpPr>
      <p:sp>
        <p:nvSpPr>
          <p:cNvPr id="3" name="CuadroTexto 2">
            <a:extLst>
              <a:ext uri="{FF2B5EF4-FFF2-40B4-BE49-F238E27FC236}">
                <a16:creationId xmlns:a16="http://schemas.microsoft.com/office/drawing/2014/main" id="{D1FDC56D-7876-3C64-D510-51169891429A}"/>
              </a:ext>
            </a:extLst>
          </p:cNvPr>
          <p:cNvSpPr txBox="1"/>
          <p:nvPr/>
        </p:nvSpPr>
        <p:spPr>
          <a:xfrm>
            <a:off x="1208314" y="849086"/>
            <a:ext cx="4963886" cy="4512261"/>
          </a:xfrm>
          <a:prstGeom prst="rect">
            <a:avLst/>
          </a:prstGeom>
          <a:noFill/>
        </p:spPr>
        <p:txBody>
          <a:bodyPr wrap="square">
            <a:spAutoFit/>
          </a:bodyPr>
          <a:lstStyle/>
          <a:p>
            <a:pPr algn="just">
              <a:lnSpc>
                <a:spcPct val="115000"/>
              </a:lnSpc>
              <a:spcBef>
                <a:spcPts val="600"/>
              </a:spcBef>
              <a:spcAft>
                <a:spcPts val="600"/>
              </a:spcAft>
            </a:pPr>
            <a:r>
              <a:rPr lang="es-ES" sz="2800" dirty="0">
                <a:latin typeface="Times New Roman" panose="02020603050405020304" pitchFamily="18" charset="0"/>
                <a:ea typeface="Calibri" panose="020F0502020204030204" pitchFamily="34" charset="0"/>
              </a:rPr>
              <a:t>Si no se hubieran aplicado las Pautas de Patentabilidad, los  </a:t>
            </a:r>
            <a:r>
              <a:rPr lang="es-ES" sz="2800" dirty="0">
                <a:effectLst/>
                <a:latin typeface="Times New Roman" panose="02020603050405020304" pitchFamily="18" charset="0"/>
                <a:ea typeface="Calibri" panose="020F0502020204030204" pitchFamily="34" charset="0"/>
              </a:rPr>
              <a:t>mayores precios habrían resultado en </a:t>
            </a:r>
            <a:r>
              <a:rPr lang="es-ES" sz="2800" b="1" dirty="0">
                <a:effectLst/>
                <a:latin typeface="Times New Roman" panose="02020603050405020304" pitchFamily="18" charset="0"/>
                <a:ea typeface="Calibri" panose="020F0502020204030204" pitchFamily="34" charset="0"/>
              </a:rPr>
              <a:t>un gasto total en medicamentos 139% superior al </a:t>
            </a:r>
            <a:r>
              <a:rPr lang="es-ES" sz="2800" dirty="0">
                <a:effectLst/>
                <a:latin typeface="Times New Roman" panose="02020603050405020304" pitchFamily="18" charset="0"/>
                <a:ea typeface="Calibri" panose="020F0502020204030204" pitchFamily="34" charset="0"/>
              </a:rPr>
              <a:t>observado en ese período, equivalente a un gasto adicional </a:t>
            </a:r>
            <a:r>
              <a:rPr lang="es-ES" sz="2800" b="1" dirty="0">
                <a:effectLst/>
                <a:latin typeface="Times New Roman" panose="02020603050405020304" pitchFamily="18" charset="0"/>
                <a:ea typeface="Calibri" panose="020F0502020204030204" pitchFamily="34" charset="0"/>
              </a:rPr>
              <a:t>promedio anual de US$ 2.214 millones.</a:t>
            </a:r>
            <a:endParaRPr lang="es-AR" sz="2800" b="1" dirty="0">
              <a:effectLst/>
              <a:latin typeface="Times New Roman" panose="02020603050405020304" pitchFamily="18" charset="0"/>
              <a:ea typeface="Calibri" panose="020F0502020204030204" pitchFamily="34" charset="0"/>
            </a:endParaRPr>
          </a:p>
        </p:txBody>
      </p:sp>
      <p:pic>
        <p:nvPicPr>
          <p:cNvPr id="5" name="Imagen 4">
            <a:extLst>
              <a:ext uri="{FF2B5EF4-FFF2-40B4-BE49-F238E27FC236}">
                <a16:creationId xmlns:a16="http://schemas.microsoft.com/office/drawing/2014/main" id="{25FB1492-2BE2-A97D-3B71-DF001D8C3E8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29400" y="0"/>
            <a:ext cx="5332509" cy="6858000"/>
          </a:xfrm>
          <a:prstGeom prst="rect">
            <a:avLst/>
          </a:prstGeom>
        </p:spPr>
      </p:pic>
    </p:spTree>
    <p:extLst>
      <p:ext uri="{BB962C8B-B14F-4D97-AF65-F5344CB8AC3E}">
        <p14:creationId xmlns:p14="http://schemas.microsoft.com/office/powerpoint/2010/main" val="42709721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0" name="Slide Background">
            <a:extLst>
              <a:ext uri="{FF2B5EF4-FFF2-40B4-BE49-F238E27FC236}">
                <a16:creationId xmlns:a16="http://schemas.microsoft.com/office/drawing/2014/main" id="{9F7D5CDA-D291-4307-BF55-1381FED296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uadroTexto 2">
            <a:extLst>
              <a:ext uri="{FF2B5EF4-FFF2-40B4-BE49-F238E27FC236}">
                <a16:creationId xmlns:a16="http://schemas.microsoft.com/office/drawing/2014/main" id="{75F1463E-1A4B-0F15-C5D3-CE382D10652A}"/>
              </a:ext>
            </a:extLst>
          </p:cNvPr>
          <p:cNvSpPr txBox="1"/>
          <p:nvPr/>
        </p:nvSpPr>
        <p:spPr>
          <a:xfrm>
            <a:off x="761800" y="587830"/>
            <a:ext cx="5334197" cy="5652250"/>
          </a:xfrm>
          <a:prstGeom prst="rect">
            <a:avLst/>
          </a:prstGeom>
        </p:spPr>
        <p:txBody>
          <a:bodyPr vert="horz" lIns="91440" tIns="45720" rIns="91440" bIns="45720" rtlCol="0" anchor="ctr">
            <a:normAutofit/>
          </a:bodyPr>
          <a:lstStyle/>
          <a:p>
            <a:pPr marL="342900" indent="-342900">
              <a:lnSpc>
                <a:spcPct val="90000"/>
              </a:lnSpc>
              <a:spcAft>
                <a:spcPts val="1200"/>
              </a:spcAft>
              <a:buFont typeface="Wingdings" panose="05000000000000000000" pitchFamily="2" charset="2"/>
              <a:buChar char="ü"/>
            </a:pPr>
            <a:r>
              <a:rPr lang="en-US" sz="2400" dirty="0">
                <a:effectLst/>
              </a:rPr>
              <a:t>106 </a:t>
            </a:r>
            <a:r>
              <a:rPr lang="en-US" sz="2400" dirty="0" err="1">
                <a:effectLst/>
              </a:rPr>
              <a:t>principios</a:t>
            </a:r>
            <a:r>
              <a:rPr lang="en-US" sz="2400" dirty="0">
                <a:effectLst/>
              </a:rPr>
              <a:t> </a:t>
            </a:r>
            <a:r>
              <a:rPr lang="en-US" sz="2400" dirty="0" err="1">
                <a:effectLst/>
              </a:rPr>
              <a:t>activos</a:t>
            </a:r>
            <a:r>
              <a:rPr lang="en-US" sz="2400" dirty="0"/>
              <a:t> </a:t>
            </a:r>
            <a:r>
              <a:rPr lang="en-US" sz="2400" dirty="0" err="1"/>
              <a:t>únicos</a:t>
            </a:r>
            <a:r>
              <a:rPr lang="en-US" sz="2400" dirty="0">
                <a:effectLst/>
              </a:rPr>
              <a:t> que </a:t>
            </a:r>
            <a:r>
              <a:rPr lang="en-US" sz="2400" dirty="0" err="1">
                <a:effectLst/>
              </a:rPr>
              <a:t>tenían</a:t>
            </a:r>
            <a:r>
              <a:rPr lang="en-US" sz="2400" dirty="0">
                <a:effectLst/>
              </a:rPr>
              <a:t> un </a:t>
            </a:r>
            <a:r>
              <a:rPr lang="en-US" sz="2400" dirty="0" err="1">
                <a:effectLst/>
              </a:rPr>
              <a:t>único</a:t>
            </a:r>
            <a:r>
              <a:rPr lang="en-US" sz="2400" dirty="0">
                <a:effectLst/>
              </a:rPr>
              <a:t> </a:t>
            </a:r>
            <a:r>
              <a:rPr lang="en-US" sz="2400" dirty="0" err="1">
                <a:effectLst/>
              </a:rPr>
              <a:t>oferente</a:t>
            </a:r>
            <a:r>
              <a:rPr lang="en-US" sz="2400" dirty="0">
                <a:effectLst/>
              </a:rPr>
              <a:t> a 2011 o </a:t>
            </a:r>
            <a:r>
              <a:rPr lang="en-US" sz="2400" dirty="0" err="1">
                <a:effectLst/>
              </a:rPr>
              <a:t>ingresaron</a:t>
            </a:r>
            <a:r>
              <a:rPr lang="en-US" sz="2400" dirty="0">
                <a:effectLst/>
              </a:rPr>
              <a:t> al mercado entre los </a:t>
            </a:r>
            <a:r>
              <a:rPr lang="en-US" sz="2400" dirty="0" err="1">
                <a:effectLst/>
              </a:rPr>
              <a:t>años</a:t>
            </a:r>
            <a:r>
              <a:rPr lang="en-US" sz="2400" dirty="0">
                <a:effectLst/>
              </a:rPr>
              <a:t> 2011 y 2024; </a:t>
            </a:r>
            <a:endParaRPr lang="en-US" sz="2400" dirty="0"/>
          </a:p>
          <a:p>
            <a:pPr marL="342900" indent="-342900">
              <a:lnSpc>
                <a:spcPct val="90000"/>
              </a:lnSpc>
              <a:spcAft>
                <a:spcPts val="1200"/>
              </a:spcAft>
              <a:buFont typeface="Wingdings" panose="05000000000000000000" pitchFamily="2" charset="2"/>
              <a:buChar char="ü"/>
            </a:pPr>
            <a:r>
              <a:rPr lang="en-US" sz="2400" dirty="0">
                <a:effectLst/>
              </a:rPr>
              <a:t>86 </a:t>
            </a:r>
            <a:r>
              <a:rPr lang="en-US" sz="2400" dirty="0" err="1">
                <a:effectLst/>
              </a:rPr>
              <a:t>principios</a:t>
            </a:r>
            <a:r>
              <a:rPr lang="en-US" sz="2400" dirty="0">
                <a:effectLst/>
              </a:rPr>
              <a:t> </a:t>
            </a:r>
            <a:r>
              <a:rPr lang="en-US" sz="2400" dirty="0" err="1">
                <a:effectLst/>
              </a:rPr>
              <a:t>activos</a:t>
            </a:r>
            <a:r>
              <a:rPr lang="en-US" sz="2400" dirty="0">
                <a:effectLst/>
              </a:rPr>
              <a:t> </a:t>
            </a:r>
            <a:r>
              <a:rPr lang="en-US" sz="2400" dirty="0" err="1">
                <a:effectLst/>
              </a:rPr>
              <a:t>pasaron</a:t>
            </a:r>
            <a:r>
              <a:rPr lang="en-US" sz="2400" dirty="0">
                <a:effectLst/>
              </a:rPr>
              <a:t> a </a:t>
            </a:r>
            <a:r>
              <a:rPr lang="en-US" sz="2400" dirty="0" err="1"/>
              <a:t>tener</a:t>
            </a:r>
            <a:r>
              <a:rPr lang="en-US" sz="2400" dirty="0"/>
              <a:t> </a:t>
            </a:r>
            <a:r>
              <a:rPr lang="en-US" sz="2400" dirty="0">
                <a:effectLst/>
              </a:rPr>
              <a:t>al </a:t>
            </a:r>
            <a:r>
              <a:rPr lang="en-US" sz="2400" dirty="0" err="1">
                <a:effectLst/>
              </a:rPr>
              <a:t>menos</a:t>
            </a:r>
            <a:r>
              <a:rPr lang="en-US" sz="2400" dirty="0">
                <a:effectLst/>
              </a:rPr>
              <a:t> un </a:t>
            </a:r>
            <a:r>
              <a:rPr lang="en-US" sz="2400" dirty="0" err="1">
                <a:effectLst/>
              </a:rPr>
              <a:t>competidor</a:t>
            </a:r>
            <a:r>
              <a:rPr lang="en-US" sz="2400" dirty="0">
                <a:effectLst/>
              </a:rPr>
              <a:t> </a:t>
            </a:r>
            <a:r>
              <a:rPr lang="en-US" sz="2400" dirty="0" err="1">
                <a:effectLst/>
              </a:rPr>
              <a:t>en</a:t>
            </a:r>
            <a:r>
              <a:rPr lang="en-US" sz="2400" dirty="0">
                <a:effectLst/>
              </a:rPr>
              <a:t> </a:t>
            </a:r>
            <a:r>
              <a:rPr lang="en-US" sz="2400" dirty="0" err="1">
                <a:effectLst/>
              </a:rPr>
              <a:t>algún</a:t>
            </a:r>
            <a:r>
              <a:rPr lang="en-US" sz="2400" dirty="0">
                <a:effectLst/>
              </a:rPr>
              <a:t> </a:t>
            </a:r>
            <a:r>
              <a:rPr lang="en-US" sz="2400" dirty="0" err="1">
                <a:effectLst/>
              </a:rPr>
              <a:t>momento</a:t>
            </a:r>
            <a:r>
              <a:rPr lang="en-US" sz="2400" dirty="0">
                <a:effectLst/>
              </a:rPr>
              <a:t> del </a:t>
            </a:r>
            <a:r>
              <a:rPr lang="en-US" sz="2400" dirty="0" err="1">
                <a:effectLst/>
              </a:rPr>
              <a:t>período</a:t>
            </a:r>
            <a:r>
              <a:rPr lang="en-US" sz="2400" dirty="0">
                <a:effectLst/>
              </a:rPr>
              <a:t> 2011-2024.</a:t>
            </a:r>
          </a:p>
          <a:p>
            <a:pPr marL="342900" indent="-342900">
              <a:lnSpc>
                <a:spcPct val="90000"/>
              </a:lnSpc>
              <a:spcAft>
                <a:spcPts val="1200"/>
              </a:spcAft>
              <a:buFont typeface="Wingdings" panose="05000000000000000000" pitchFamily="2" charset="2"/>
              <a:buChar char="ü"/>
            </a:pPr>
            <a:r>
              <a:rPr lang="en-US" sz="2400" dirty="0"/>
              <a:t>20 se </a:t>
            </a:r>
            <a:r>
              <a:rPr lang="en-US" sz="2400" dirty="0" err="1"/>
              <a:t>mantuvieron</a:t>
            </a:r>
            <a:r>
              <a:rPr lang="en-US" sz="2400" dirty="0"/>
              <a:t> </a:t>
            </a:r>
            <a:r>
              <a:rPr lang="en-US" sz="2400" dirty="0" err="1"/>
              <a:t>como</a:t>
            </a:r>
            <a:r>
              <a:rPr lang="en-US" sz="2400" dirty="0"/>
              <a:t> </a:t>
            </a:r>
            <a:r>
              <a:rPr lang="en-US" sz="2400" dirty="0" err="1"/>
              <a:t>monopólicos</a:t>
            </a:r>
            <a:endParaRPr lang="en-US" sz="2400" dirty="0">
              <a:effectLst/>
            </a:endParaRPr>
          </a:p>
          <a:p>
            <a:pPr marL="342900" indent="-342900">
              <a:lnSpc>
                <a:spcPct val="90000"/>
              </a:lnSpc>
              <a:spcAft>
                <a:spcPts val="600"/>
              </a:spcAft>
              <a:buFont typeface="Wingdings" panose="05000000000000000000" pitchFamily="2" charset="2"/>
              <a:buChar char="ü"/>
            </a:pPr>
            <a:r>
              <a:rPr lang="en-US" sz="2400" dirty="0"/>
              <a:t>S</a:t>
            </a:r>
            <a:r>
              <a:rPr lang="en-US" sz="2400" dirty="0">
                <a:effectLst/>
              </a:rPr>
              <a:t>e  </a:t>
            </a:r>
            <a:r>
              <a:rPr lang="en-US" sz="2400" dirty="0" err="1">
                <a:effectLst/>
              </a:rPr>
              <a:t>analizaron</a:t>
            </a:r>
            <a:r>
              <a:rPr lang="en-US" sz="2400" dirty="0">
                <a:effectLst/>
              </a:rPr>
              <a:t> las </a:t>
            </a:r>
            <a:r>
              <a:rPr lang="en-US" sz="2400" dirty="0" err="1">
                <a:effectLst/>
              </a:rPr>
              <a:t>patentes</a:t>
            </a:r>
            <a:r>
              <a:rPr lang="en-US" sz="2400" dirty="0">
                <a:effectLst/>
              </a:rPr>
              <a:t> </a:t>
            </a:r>
            <a:r>
              <a:rPr lang="en-US" sz="2400" dirty="0" err="1">
                <a:effectLst/>
              </a:rPr>
              <a:t>primarias</a:t>
            </a:r>
            <a:r>
              <a:rPr lang="en-US" sz="2400" dirty="0">
                <a:effectLst/>
              </a:rPr>
              <a:t> y </a:t>
            </a:r>
            <a:r>
              <a:rPr lang="en-US" sz="2400" dirty="0" err="1">
                <a:effectLst/>
              </a:rPr>
              <a:t>secundarias</a:t>
            </a:r>
            <a:r>
              <a:rPr lang="en-US" sz="2400" dirty="0">
                <a:effectLst/>
              </a:rPr>
              <a:t>, </a:t>
            </a:r>
            <a:r>
              <a:rPr lang="en-US" sz="2400" dirty="0" err="1">
                <a:effectLst/>
              </a:rPr>
              <a:t>concedidas</a:t>
            </a:r>
            <a:r>
              <a:rPr lang="en-US" sz="2400" dirty="0">
                <a:effectLst/>
              </a:rPr>
              <a:t> o no, </a:t>
            </a:r>
            <a:r>
              <a:rPr lang="en-US" sz="2400" dirty="0" err="1">
                <a:effectLst/>
              </a:rPr>
              <a:t>respecto</a:t>
            </a:r>
            <a:r>
              <a:rPr lang="en-US" sz="2400" dirty="0">
                <a:effectLst/>
              </a:rPr>
              <a:t> de </a:t>
            </a:r>
            <a:r>
              <a:rPr lang="en-US" sz="2400" dirty="0" err="1">
                <a:effectLst/>
              </a:rPr>
              <a:t>esos</a:t>
            </a:r>
            <a:r>
              <a:rPr lang="en-US" sz="2400" dirty="0">
                <a:effectLst/>
              </a:rPr>
              <a:t> 106 </a:t>
            </a:r>
            <a:r>
              <a:rPr lang="en-US" sz="2400" dirty="0" err="1">
                <a:effectLst/>
              </a:rPr>
              <a:t>principios</a:t>
            </a:r>
            <a:r>
              <a:rPr lang="en-US" sz="2400" dirty="0">
                <a:effectLst/>
              </a:rPr>
              <a:t> </a:t>
            </a:r>
            <a:r>
              <a:rPr lang="en-US" sz="2400" dirty="0" err="1">
                <a:effectLst/>
              </a:rPr>
              <a:t>activos</a:t>
            </a:r>
            <a:r>
              <a:rPr lang="en-US" sz="2400" dirty="0">
                <a:effectLst/>
              </a:rPr>
              <a:t> </a:t>
            </a:r>
            <a:r>
              <a:rPr lang="en-US" sz="2400" dirty="0" err="1">
                <a:effectLst/>
              </a:rPr>
              <a:t>en</a:t>
            </a:r>
            <a:r>
              <a:rPr lang="en-US" sz="2400" dirty="0">
                <a:effectLst/>
              </a:rPr>
              <a:t> Argentina luego de la entrada </a:t>
            </a:r>
            <a:r>
              <a:rPr lang="en-US" sz="2400" dirty="0" err="1">
                <a:effectLst/>
              </a:rPr>
              <a:t>en</a:t>
            </a:r>
            <a:r>
              <a:rPr lang="en-US" sz="2400" dirty="0">
                <a:effectLst/>
              </a:rPr>
              <a:t> </a:t>
            </a:r>
            <a:r>
              <a:rPr lang="en-US" sz="2400" dirty="0" err="1">
                <a:effectLst/>
              </a:rPr>
              <a:t>vigencia</a:t>
            </a:r>
            <a:r>
              <a:rPr lang="en-US" sz="2400" dirty="0">
                <a:effectLst/>
              </a:rPr>
              <a:t> de la </a:t>
            </a:r>
            <a:r>
              <a:rPr lang="en-US" sz="2400" dirty="0" err="1">
                <a:effectLst/>
              </a:rPr>
              <a:t>Pautas</a:t>
            </a:r>
            <a:endParaRPr lang="en-US" sz="2400" dirty="0"/>
          </a:p>
        </p:txBody>
      </p:sp>
      <p:pic>
        <p:nvPicPr>
          <p:cNvPr id="5" name="Imagen 4" descr="Interfaz de usuario gráfica, Texto, Chat o mensaje de texto&#10;&#10;El contenido generado por IA puede ser incorrecto.">
            <a:extLst>
              <a:ext uri="{FF2B5EF4-FFF2-40B4-BE49-F238E27FC236}">
                <a16:creationId xmlns:a16="http://schemas.microsoft.com/office/drawing/2014/main" id="{4094AC7E-AB6C-5646-3E67-D60F51E40B3B}"/>
              </a:ext>
            </a:extLst>
          </p:cNvPr>
          <p:cNvPicPr>
            <a:picLocks noChangeAspect="1"/>
          </p:cNvPicPr>
          <p:nvPr/>
        </p:nvPicPr>
        <p:blipFill>
          <a:blip r:embed="rId2">
            <a:extLst>
              <a:ext uri="{28A0092B-C50C-407E-A947-70E740481C1C}">
                <a14:useLocalDpi xmlns:a14="http://schemas.microsoft.com/office/drawing/2010/main" val="0"/>
              </a:ext>
            </a:extLst>
          </a:blip>
          <a:srcRect r="1" b="526"/>
          <a:stretch>
            <a:fillRect/>
          </a:stretch>
        </p:blipFill>
        <p:spPr>
          <a:xfrm>
            <a:off x="6857797" y="-10886"/>
            <a:ext cx="5334204" cy="6868886"/>
          </a:xfrm>
          <a:prstGeom prst="rect">
            <a:avLst/>
          </a:prstGeom>
          <a:effectLst>
            <a:outerShdw blurRad="127000" dist="50800" dir="10800000" sx="99000" sy="99000" algn="r" rotWithShape="0">
              <a:prstClr val="black">
                <a:alpha val="40000"/>
              </a:prstClr>
            </a:outerShdw>
          </a:effectLst>
        </p:spPr>
      </p:pic>
    </p:spTree>
    <p:extLst>
      <p:ext uri="{BB962C8B-B14F-4D97-AF65-F5344CB8AC3E}">
        <p14:creationId xmlns:p14="http://schemas.microsoft.com/office/powerpoint/2010/main" val="12893708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2ABE6F1B-18EE-0B14-65F7-0B8EA690BE77}"/>
            </a:ext>
          </a:extLst>
        </p:cNvPr>
        <p:cNvGrpSpPr/>
        <p:nvPr/>
      </p:nvGrpSpPr>
      <p:grpSpPr>
        <a:xfrm>
          <a:off x="0" y="0"/>
          <a:ext cx="0" cy="0"/>
          <a:chOff x="0" y="0"/>
          <a:chExt cx="0" cy="0"/>
        </a:xfrm>
      </p:grpSpPr>
      <p:sp useBgFill="1">
        <p:nvSpPr>
          <p:cNvPr id="86" name="Slide Background">
            <a:extLst>
              <a:ext uri="{FF2B5EF4-FFF2-40B4-BE49-F238E27FC236}">
                <a16:creationId xmlns:a16="http://schemas.microsoft.com/office/drawing/2014/main" id="{C753D04F-95D7-0F01-2845-D2D8317F53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Marcador de contenido 3">
            <a:extLst>
              <a:ext uri="{FF2B5EF4-FFF2-40B4-BE49-F238E27FC236}">
                <a16:creationId xmlns:a16="http://schemas.microsoft.com/office/drawing/2014/main" id="{DDC73410-D5BA-1D37-62DE-FE0D393A0339}"/>
              </a:ext>
            </a:extLst>
          </p:cNvPr>
          <p:cNvSpPr>
            <a:spLocks noGrp="1"/>
          </p:cNvSpPr>
          <p:nvPr>
            <p:ph idx="1"/>
          </p:nvPr>
        </p:nvSpPr>
        <p:spPr>
          <a:xfrm>
            <a:off x="761800" y="2470244"/>
            <a:ext cx="5334197" cy="3769835"/>
          </a:xfrm>
        </p:spPr>
        <p:txBody>
          <a:bodyPr anchor="ctr">
            <a:normAutofit/>
          </a:bodyPr>
          <a:lstStyle/>
          <a:p>
            <a:pPr>
              <a:spcAft>
                <a:spcPts val="1200"/>
              </a:spcAft>
              <a:buNone/>
            </a:pPr>
            <a:r>
              <a:rPr lang="es-AR" sz="2000" b="1" dirty="0">
                <a:effectLst/>
                <a:latin typeface="Arial" panose="020B0604020202020204" pitchFamily="34" charset="0"/>
                <a:ea typeface="Aptos" panose="020B0004020202020204" pitchFamily="34" charset="0"/>
                <a:cs typeface="Trebuchet-MS,Bold"/>
              </a:rPr>
              <a:t>86 Principios Activos con Ingreso de Competidores</a:t>
            </a:r>
            <a:endParaRPr lang="es-AR" sz="2000" dirty="0">
              <a:effectLst/>
              <a:latin typeface="Trebuchet-MS,Bold"/>
              <a:ea typeface="Aptos" panose="020B0004020202020204" pitchFamily="34" charset="0"/>
              <a:cs typeface="Trebuchet-MS,Bold"/>
            </a:endParaRPr>
          </a:p>
          <a:p>
            <a:pPr marL="342900" lvl="0" indent="-342900">
              <a:spcAft>
                <a:spcPts val="1200"/>
              </a:spcAft>
              <a:buFont typeface="Courier New" panose="02070309020205020404" pitchFamily="49" charset="0"/>
              <a:buChar char="o"/>
            </a:pPr>
            <a:r>
              <a:rPr lang="es-AR" sz="2000" b="1" dirty="0">
                <a:effectLst/>
                <a:latin typeface="Arial" panose="020B0604020202020204" pitchFamily="34" charset="0"/>
                <a:ea typeface="Aptos" panose="020B0004020202020204" pitchFamily="34" charset="0"/>
                <a:cs typeface="Times New Roman" panose="02020603050405020304" pitchFamily="18" charset="0"/>
              </a:rPr>
              <a:t>77 Principios Activos</a:t>
            </a:r>
            <a:endParaRPr lang="es-AR" sz="20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spcAft>
                <a:spcPts val="1200"/>
              </a:spcAft>
              <a:buFont typeface="Courier New" panose="02070309020205020404" pitchFamily="49" charset="0"/>
              <a:buChar char="o"/>
            </a:pPr>
            <a:r>
              <a:rPr lang="es-AR" sz="2000" b="1" dirty="0">
                <a:effectLst/>
                <a:latin typeface="Arial" panose="020B0604020202020204" pitchFamily="34" charset="0"/>
                <a:ea typeface="Aptos" panose="020B0004020202020204" pitchFamily="34" charset="0"/>
                <a:cs typeface="Times New Roman" panose="02020603050405020304" pitchFamily="18" charset="0"/>
              </a:rPr>
              <a:t>8 combinaciones </a:t>
            </a:r>
            <a:endParaRPr lang="es-AR" sz="20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spcAft>
                <a:spcPts val="1200"/>
              </a:spcAft>
              <a:buFont typeface="Courier New" panose="02070309020205020404" pitchFamily="49" charset="0"/>
              <a:buChar char="o"/>
            </a:pPr>
            <a:r>
              <a:rPr lang="es-AR" sz="2000" b="1" dirty="0">
                <a:effectLst/>
                <a:latin typeface="Arial" panose="020B0604020202020204" pitchFamily="34" charset="0"/>
                <a:ea typeface="Aptos" panose="020B0004020202020204" pitchFamily="34" charset="0"/>
                <a:cs typeface="Times New Roman" panose="02020603050405020304" pitchFamily="18" charset="0"/>
              </a:rPr>
              <a:t>1 producto natural</a:t>
            </a:r>
            <a:endParaRPr lang="es-AR" sz="2000" dirty="0">
              <a:effectLst/>
              <a:latin typeface="Aptos" panose="020B0004020202020204" pitchFamily="34" charset="0"/>
              <a:ea typeface="Aptos" panose="020B0004020202020204" pitchFamily="34" charset="0"/>
              <a:cs typeface="Times New Roman" panose="02020603050405020304" pitchFamily="18" charset="0"/>
            </a:endParaRPr>
          </a:p>
          <a:p>
            <a:pPr marL="0" indent="0">
              <a:buNone/>
            </a:pPr>
            <a:endParaRPr lang="es-AR" sz="2000" dirty="0"/>
          </a:p>
        </p:txBody>
      </p:sp>
      <p:pic>
        <p:nvPicPr>
          <p:cNvPr id="12" name="Imagen 11" descr="Interfaz de usuario gráfica, Texto, Chat o mensaje de texto&#10;&#10;El contenido generado por IA puede ser incorrecto.">
            <a:extLst>
              <a:ext uri="{FF2B5EF4-FFF2-40B4-BE49-F238E27FC236}">
                <a16:creationId xmlns:a16="http://schemas.microsoft.com/office/drawing/2014/main" id="{44C6BC3A-48D7-4E4F-08F6-3FCD8F092FF6}"/>
              </a:ext>
            </a:extLst>
          </p:cNvPr>
          <p:cNvPicPr>
            <a:picLocks noChangeAspect="1"/>
          </p:cNvPicPr>
          <p:nvPr/>
        </p:nvPicPr>
        <p:blipFill>
          <a:blip r:embed="rId2">
            <a:extLst>
              <a:ext uri="{28A0092B-C50C-407E-A947-70E740481C1C}">
                <a14:useLocalDpi xmlns:a14="http://schemas.microsoft.com/office/drawing/2010/main" val="0"/>
              </a:ext>
            </a:extLst>
          </a:blip>
          <a:srcRect r="1" b="526"/>
          <a:stretch>
            <a:fillRect/>
          </a:stretch>
        </p:blipFill>
        <p:spPr>
          <a:xfrm>
            <a:off x="6857797" y="-10886"/>
            <a:ext cx="5334204" cy="6868886"/>
          </a:xfrm>
          <a:prstGeom prst="rect">
            <a:avLst/>
          </a:prstGeom>
          <a:effectLst>
            <a:outerShdw blurRad="127000" dist="50800" dir="10800000" sx="99000" sy="99000" algn="r" rotWithShape="0">
              <a:prstClr val="black">
                <a:alpha val="40000"/>
              </a:prstClr>
            </a:outerShdw>
          </a:effectLst>
        </p:spPr>
      </p:pic>
      <p:sp>
        <p:nvSpPr>
          <p:cNvPr id="11" name="Rectangle 3">
            <a:extLst>
              <a:ext uri="{FF2B5EF4-FFF2-40B4-BE49-F238E27FC236}">
                <a16:creationId xmlns:a16="http://schemas.microsoft.com/office/drawing/2014/main" id="{D033BAB9-7339-5528-C55B-D62B29B2F765}"/>
              </a:ext>
            </a:extLst>
          </p:cNvPr>
          <p:cNvSpPr txBox="1">
            <a:spLocks noChangeArrowheads="1"/>
          </p:cNvSpPr>
          <p:nvPr/>
        </p:nvSpPr>
        <p:spPr>
          <a:xfrm>
            <a:off x="931011" y="1400868"/>
            <a:ext cx="10329977" cy="531187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a:pPr>
            <a:endParaRPr kumimoji="0" lang="es-AR" sz="2400" b="0" i="0" u="none" strike="noStrike" kern="1200" cap="none" spc="0" normalizeH="0" baseline="0" noProof="0" dirty="0">
              <a:ln>
                <a:noFill/>
              </a:ln>
              <a:solidFill>
                <a:prstClr val="black"/>
              </a:solidFill>
              <a:effectLst/>
              <a:uLnTx/>
              <a:uFillTx/>
              <a:latin typeface="Calibri Light" panose="020F0302020204030204"/>
              <a:ea typeface="+mn-ea"/>
              <a:cs typeface="Calibri" panose="020F0502020204030204" pitchFamily="34" charset="0"/>
            </a:endParaRPr>
          </a:p>
          <a:p>
            <a:pPr marL="228600" marR="0" lvl="0" indent="-228600" algn="l" defTabSz="914400" rtl="0" eaLnBrk="1" fontAlgn="auto" latinLnBrk="0" hangingPunct="1">
              <a:lnSpc>
                <a:spcPct val="100000"/>
              </a:lnSpc>
              <a:spcBef>
                <a:spcPts val="1000"/>
              </a:spcBef>
              <a:spcAft>
                <a:spcPts val="1200"/>
              </a:spcAft>
              <a:buClrTx/>
              <a:buSzTx/>
              <a:buFont typeface="Arial" panose="020B0604020202020204" pitchFamily="34" charset="0"/>
              <a:buChar char="•"/>
              <a:tabLst/>
              <a:defRPr/>
            </a:pPr>
            <a:endParaRPr kumimoji="0" lang="es-AR" sz="2400" b="0" i="0" u="none" strike="noStrike" kern="1200" cap="none" spc="0" normalizeH="0" baseline="0" noProof="0" dirty="0">
              <a:ln>
                <a:noFill/>
              </a:ln>
              <a:solidFill>
                <a:prstClr val="black"/>
              </a:solidFill>
              <a:effectLst/>
              <a:uLnTx/>
              <a:uFillTx/>
              <a:latin typeface="Calibri Light" panose="020F0302020204030204"/>
              <a:ea typeface="+mn-ea"/>
              <a:cs typeface="Calibri" panose="020F0502020204030204" pitchFamily="34" charset="0"/>
            </a:endParaRPr>
          </a:p>
          <a:p>
            <a:pPr marL="228600" marR="0" lvl="0" indent="-228600" algn="l" defTabSz="914400" rtl="0" eaLnBrk="1" fontAlgn="auto" latinLnBrk="0" hangingPunct="1">
              <a:lnSpc>
                <a:spcPct val="100000"/>
              </a:lnSpc>
              <a:spcBef>
                <a:spcPts val="1000"/>
              </a:spcBef>
              <a:spcAft>
                <a:spcPts val="1200"/>
              </a:spcAft>
              <a:buClrTx/>
              <a:buSzTx/>
              <a:buFont typeface="Arial" panose="020B0604020202020204" pitchFamily="34" charset="0"/>
              <a:buChar char="•"/>
              <a:tabLst/>
              <a:defRPr/>
            </a:pPr>
            <a:endParaRPr kumimoji="0" lang="es-AR" sz="2400" b="0" i="0" u="none" strike="noStrike" kern="1200" cap="none" spc="0" normalizeH="0" baseline="0" noProof="0" dirty="0">
              <a:ln>
                <a:noFill/>
              </a:ln>
              <a:solidFill>
                <a:prstClr val="black"/>
              </a:solidFill>
              <a:effectLst/>
              <a:uLnTx/>
              <a:uFillTx/>
              <a:latin typeface="Calibri Light" panose="020F0302020204030204"/>
              <a:ea typeface="+mn-ea"/>
              <a:cs typeface="Calibri" panose="020F0502020204030204" pitchFamily="34" charset="0"/>
            </a:endParaRPr>
          </a:p>
          <a:p>
            <a:pPr marL="0" marR="0" lvl="0" indent="0" algn="l" defTabSz="914400" rtl="0" eaLnBrk="1" fontAlgn="auto" latinLnBrk="0" hangingPunct="1">
              <a:lnSpc>
                <a:spcPct val="100000"/>
              </a:lnSpc>
              <a:spcBef>
                <a:spcPts val="250"/>
              </a:spcBef>
              <a:spcAft>
                <a:spcPts val="1200"/>
              </a:spcAft>
              <a:buClrTx/>
              <a:buSzTx/>
              <a:buFont typeface="Arial" panose="020B0604020202020204" pitchFamily="34" charset="0"/>
              <a:buNone/>
              <a:tabLst/>
              <a:defRPr/>
            </a:pPr>
            <a:r>
              <a:rPr kumimoji="0" lang="es-AR" altLang="es-AR" sz="2400" b="0" i="0" u="none" strike="noStrike" kern="1200" cap="none" spc="0" normalizeH="0" baseline="0" noProof="0" dirty="0">
                <a:ln>
                  <a:noFill/>
                </a:ln>
                <a:solidFill>
                  <a:prstClr val="black"/>
                </a:solidFill>
                <a:effectLst/>
                <a:uLnTx/>
                <a:uFillTx/>
                <a:latin typeface="Calibri Light" panose="020F0302020204030204"/>
                <a:ea typeface="+mn-ea"/>
                <a:cs typeface="Calibri" panose="020F0502020204030204" pitchFamily="34" charset="0"/>
              </a:rPr>
              <a:t> </a:t>
            </a:r>
          </a:p>
          <a:p>
            <a:pPr marL="228600" marR="0" lvl="0" indent="-228600" algn="l" defTabSz="914400" rtl="0" eaLnBrk="1" fontAlgn="auto" latinLnBrk="0" hangingPunct="1">
              <a:lnSpc>
                <a:spcPct val="100000"/>
              </a:lnSpc>
              <a:spcBef>
                <a:spcPts val="250"/>
              </a:spcBef>
              <a:spcAft>
                <a:spcPts val="1200"/>
              </a:spcAft>
              <a:buClrTx/>
              <a:buSzTx/>
              <a:buFont typeface="Arial" panose="020B0604020202020204" pitchFamily="34" charset="0"/>
              <a:buAutoNum type="arabicPeriod"/>
              <a:tabLst/>
              <a:defRPr/>
            </a:pPr>
            <a:endParaRPr kumimoji="0" lang="es-AR" altLang="es-AR" sz="2400" b="0" i="0" u="none" strike="noStrike" kern="1200" cap="none" spc="0" normalizeH="0" baseline="0" noProof="0" dirty="0">
              <a:ln>
                <a:noFill/>
              </a:ln>
              <a:solidFill>
                <a:prstClr val="black"/>
              </a:solidFill>
              <a:effectLst/>
              <a:uLnTx/>
              <a:uFillTx/>
              <a:latin typeface="Calibri Light" panose="020F0302020204030204"/>
              <a:ea typeface="+mn-ea"/>
              <a:cs typeface="Calibri" panose="020F0502020204030204" pitchFamily="34" charset="0"/>
            </a:endParaRPr>
          </a:p>
        </p:txBody>
      </p:sp>
    </p:spTree>
    <p:extLst>
      <p:ext uri="{BB962C8B-B14F-4D97-AF65-F5344CB8AC3E}">
        <p14:creationId xmlns:p14="http://schemas.microsoft.com/office/powerpoint/2010/main" val="40145357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7" name="Slide Background">
            <a:extLst>
              <a:ext uri="{FF2B5EF4-FFF2-40B4-BE49-F238E27FC236}">
                <a16:creationId xmlns:a16="http://schemas.microsoft.com/office/drawing/2014/main" id="{9F7D5CDA-D291-4307-BF55-1381FED296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uadroTexto 4">
            <a:extLst>
              <a:ext uri="{FF2B5EF4-FFF2-40B4-BE49-F238E27FC236}">
                <a16:creationId xmlns:a16="http://schemas.microsoft.com/office/drawing/2014/main" id="{CF4FFF5B-0EC1-9826-63F9-315BA4550CB8}"/>
              </a:ext>
            </a:extLst>
          </p:cNvPr>
          <p:cNvSpPr txBox="1"/>
          <p:nvPr/>
        </p:nvSpPr>
        <p:spPr>
          <a:xfrm>
            <a:off x="761800" y="-10886"/>
            <a:ext cx="5747857" cy="6250965"/>
          </a:xfrm>
          <a:prstGeom prst="rect">
            <a:avLst/>
          </a:prstGeom>
        </p:spPr>
        <p:txBody>
          <a:bodyPr vert="horz" lIns="91440" tIns="45720" rIns="91440" bIns="45720" rtlCol="0" anchor="ctr">
            <a:normAutofit/>
          </a:bodyPr>
          <a:lstStyle/>
          <a:p>
            <a:pPr algn="ctr">
              <a:lnSpc>
                <a:spcPct val="90000"/>
              </a:lnSpc>
              <a:spcAft>
                <a:spcPts val="1200"/>
              </a:spcAft>
            </a:pPr>
            <a:r>
              <a:rPr lang="es-AR" sz="2400" b="1" dirty="0">
                <a:effectLst/>
                <a:latin typeface="Arial" panose="020B0604020202020204" pitchFamily="34" charset="0"/>
                <a:ea typeface="Aptos" panose="020B0004020202020204" pitchFamily="34" charset="0"/>
                <a:cs typeface="Trebuchet-MS,Bold"/>
              </a:rPr>
              <a:t>Principios Activos con Ingreso de Competidores</a:t>
            </a:r>
            <a:endParaRPr lang="es-AR" sz="2400" dirty="0">
              <a:effectLst/>
              <a:latin typeface="Trebuchet-MS,Bold"/>
              <a:ea typeface="Aptos" panose="020B0004020202020204" pitchFamily="34" charset="0"/>
              <a:cs typeface="Trebuchet-MS,Bold"/>
            </a:endParaRPr>
          </a:p>
          <a:p>
            <a:pPr indent="-228600">
              <a:lnSpc>
                <a:spcPct val="90000"/>
              </a:lnSpc>
              <a:spcAft>
                <a:spcPts val="1200"/>
              </a:spcAft>
              <a:buFont typeface="Arial" panose="020B0604020202020204" pitchFamily="34" charset="0"/>
              <a:buChar char="•"/>
            </a:pPr>
            <a:r>
              <a:rPr lang="en-US" sz="2000" b="1" dirty="0">
                <a:effectLst/>
              </a:rPr>
              <a:t>77 </a:t>
            </a:r>
            <a:r>
              <a:rPr lang="en-US" sz="2000" b="1" dirty="0" err="1">
                <a:effectLst/>
              </a:rPr>
              <a:t>moléculas</a:t>
            </a:r>
            <a:endParaRPr lang="en-US" sz="2000" dirty="0">
              <a:effectLst/>
            </a:endParaRPr>
          </a:p>
          <a:p>
            <a:pPr marL="457200" lvl="0" indent="-342900">
              <a:lnSpc>
                <a:spcPct val="90000"/>
              </a:lnSpc>
              <a:spcAft>
                <a:spcPts val="1200"/>
              </a:spcAft>
              <a:buFont typeface="Courier New" panose="02070309020205020404" pitchFamily="49" charset="0"/>
              <a:buChar char="o"/>
            </a:pPr>
            <a:r>
              <a:rPr lang="en-US" sz="2000" dirty="0">
                <a:effectLst/>
              </a:rPr>
              <a:t>25 </a:t>
            </a:r>
            <a:r>
              <a:rPr lang="en-US" sz="2000" dirty="0" err="1">
                <a:effectLst/>
              </a:rPr>
              <a:t>tienen</a:t>
            </a:r>
            <a:r>
              <a:rPr lang="en-US" sz="2000" dirty="0">
                <a:effectLst/>
              </a:rPr>
              <a:t> </a:t>
            </a:r>
            <a:r>
              <a:rPr lang="en-US" sz="2000" b="1" dirty="0" err="1">
                <a:effectLst/>
              </a:rPr>
              <a:t>patentes</a:t>
            </a:r>
            <a:r>
              <a:rPr lang="en-US" sz="2000" b="1" dirty="0">
                <a:effectLst/>
              </a:rPr>
              <a:t> </a:t>
            </a:r>
            <a:r>
              <a:rPr lang="en-US" sz="2000" b="1" dirty="0" err="1">
                <a:effectLst/>
              </a:rPr>
              <a:t>primarias</a:t>
            </a:r>
            <a:r>
              <a:rPr lang="en-US" sz="2000" b="1" dirty="0">
                <a:effectLst/>
              </a:rPr>
              <a:t> </a:t>
            </a:r>
            <a:r>
              <a:rPr lang="en-US" sz="2000" b="1" dirty="0" err="1">
                <a:effectLst/>
              </a:rPr>
              <a:t>concedidas</a:t>
            </a:r>
            <a:r>
              <a:rPr lang="en-US" sz="2000" b="1" dirty="0">
                <a:effectLst/>
              </a:rPr>
              <a:t> </a:t>
            </a:r>
            <a:r>
              <a:rPr lang="en-US" sz="2000" b="1" dirty="0" err="1">
                <a:effectLst/>
              </a:rPr>
              <a:t>vigentes</a:t>
            </a:r>
            <a:r>
              <a:rPr lang="en-US" sz="2000" dirty="0">
                <a:effectLst/>
              </a:rPr>
              <a:t> a</a:t>
            </a:r>
            <a:r>
              <a:rPr lang="en-US" sz="2000" i="1" dirty="0">
                <a:effectLst/>
              </a:rPr>
              <a:t> posteriori</a:t>
            </a:r>
            <a:r>
              <a:rPr lang="en-US" sz="2000" dirty="0">
                <a:effectLst/>
              </a:rPr>
              <a:t> de la entrada </a:t>
            </a:r>
            <a:r>
              <a:rPr lang="en-US" sz="2000" dirty="0" err="1">
                <a:effectLst/>
              </a:rPr>
              <a:t>en</a:t>
            </a:r>
            <a:r>
              <a:rPr lang="en-US" sz="2000" dirty="0">
                <a:effectLst/>
              </a:rPr>
              <a:t> </a:t>
            </a:r>
            <a:r>
              <a:rPr lang="en-US" sz="2000" dirty="0" err="1">
                <a:effectLst/>
              </a:rPr>
              <a:t>vigencia</a:t>
            </a:r>
            <a:r>
              <a:rPr lang="en-US" sz="2000" dirty="0">
                <a:effectLst/>
              </a:rPr>
              <a:t> de las </a:t>
            </a:r>
            <a:r>
              <a:rPr lang="en-US" sz="2000" dirty="0" err="1">
                <a:effectLst/>
              </a:rPr>
              <a:t>pautas</a:t>
            </a:r>
            <a:endParaRPr lang="en-US" sz="2000" dirty="0">
              <a:effectLst/>
            </a:endParaRPr>
          </a:p>
          <a:p>
            <a:pPr marL="457200" lvl="0" indent="-342900">
              <a:lnSpc>
                <a:spcPct val="90000"/>
              </a:lnSpc>
              <a:spcAft>
                <a:spcPts val="1200"/>
              </a:spcAft>
              <a:buFont typeface="Courier New" panose="02070309020205020404" pitchFamily="49" charset="0"/>
              <a:buChar char="o"/>
            </a:pPr>
            <a:r>
              <a:rPr lang="en-US" sz="2000" dirty="0">
                <a:effectLst/>
              </a:rPr>
              <a:t>52 no </a:t>
            </a:r>
            <a:r>
              <a:rPr lang="en-US" sz="2000" dirty="0" err="1">
                <a:effectLst/>
              </a:rPr>
              <a:t>tenían</a:t>
            </a:r>
            <a:r>
              <a:rPr lang="en-US" sz="2000" dirty="0">
                <a:effectLst/>
              </a:rPr>
              <a:t> </a:t>
            </a:r>
            <a:r>
              <a:rPr lang="en-US" sz="2000" b="1" dirty="0" err="1">
                <a:effectLst/>
              </a:rPr>
              <a:t>patentes</a:t>
            </a:r>
            <a:r>
              <a:rPr lang="en-US" sz="2000" b="1" dirty="0">
                <a:effectLst/>
              </a:rPr>
              <a:t> </a:t>
            </a:r>
            <a:r>
              <a:rPr lang="en-US" sz="2000" b="1" dirty="0" err="1">
                <a:effectLst/>
              </a:rPr>
              <a:t>primarias</a:t>
            </a:r>
            <a:r>
              <a:rPr lang="en-US" sz="2000" b="1" dirty="0">
                <a:effectLst/>
              </a:rPr>
              <a:t> </a:t>
            </a:r>
            <a:r>
              <a:rPr lang="en-US" sz="2000" dirty="0" err="1">
                <a:effectLst/>
              </a:rPr>
              <a:t>ni</a:t>
            </a:r>
            <a:r>
              <a:rPr lang="en-US" sz="2000" dirty="0">
                <a:effectLst/>
              </a:rPr>
              <a:t> </a:t>
            </a:r>
            <a:r>
              <a:rPr lang="en-US" sz="2000" dirty="0" err="1">
                <a:effectLst/>
              </a:rPr>
              <a:t>concedidas</a:t>
            </a:r>
            <a:r>
              <a:rPr lang="en-US" sz="2000" dirty="0">
                <a:effectLst/>
              </a:rPr>
              <a:t> </a:t>
            </a:r>
            <a:r>
              <a:rPr lang="en-US" sz="2000" dirty="0" err="1">
                <a:effectLst/>
              </a:rPr>
              <a:t>ni</a:t>
            </a:r>
            <a:r>
              <a:rPr lang="en-US" sz="2000" dirty="0">
                <a:effectLst/>
              </a:rPr>
              <a:t> </a:t>
            </a:r>
            <a:r>
              <a:rPr lang="en-US" sz="2000" dirty="0" err="1">
                <a:effectLst/>
              </a:rPr>
              <a:t>rechazadas</a:t>
            </a:r>
            <a:r>
              <a:rPr lang="en-US" sz="2000" dirty="0">
                <a:effectLst/>
              </a:rPr>
              <a:t>. </a:t>
            </a:r>
          </a:p>
          <a:p>
            <a:pPr marL="857250" lvl="1" indent="-342900">
              <a:lnSpc>
                <a:spcPct val="90000"/>
              </a:lnSpc>
              <a:spcAft>
                <a:spcPts val="1200"/>
              </a:spcAft>
              <a:buFont typeface="Wingdings" panose="05000000000000000000" pitchFamily="2" charset="2"/>
              <a:buChar char="Ø"/>
            </a:pPr>
            <a:r>
              <a:rPr lang="en-US" sz="2000" dirty="0">
                <a:effectLst/>
              </a:rPr>
              <a:t>27 </a:t>
            </a:r>
            <a:r>
              <a:rPr lang="en-US" sz="2000" dirty="0" err="1">
                <a:effectLst/>
              </a:rPr>
              <a:t>tenían</a:t>
            </a:r>
            <a:r>
              <a:rPr lang="en-US" sz="2000" dirty="0">
                <a:effectLst/>
              </a:rPr>
              <a:t> </a:t>
            </a:r>
            <a:r>
              <a:rPr lang="en-US" sz="2000" dirty="0" err="1">
                <a:effectLst/>
              </a:rPr>
              <a:t>patentes</a:t>
            </a:r>
            <a:r>
              <a:rPr lang="en-US" sz="2000" dirty="0">
                <a:effectLst/>
              </a:rPr>
              <a:t> </a:t>
            </a:r>
            <a:r>
              <a:rPr lang="en-US" sz="2000" dirty="0" err="1">
                <a:effectLst/>
              </a:rPr>
              <a:t>secundarias</a:t>
            </a:r>
            <a:r>
              <a:rPr lang="en-US" sz="2000" dirty="0">
                <a:effectLst/>
              </a:rPr>
              <a:t> </a:t>
            </a:r>
            <a:r>
              <a:rPr lang="en-US" sz="2000" dirty="0" err="1">
                <a:effectLst/>
              </a:rPr>
              <a:t>rechazadas</a:t>
            </a:r>
            <a:r>
              <a:rPr lang="en-US" sz="2000" dirty="0">
                <a:effectLst/>
              </a:rPr>
              <a:t> </a:t>
            </a:r>
            <a:r>
              <a:rPr lang="en-US" sz="2000" dirty="0" err="1">
                <a:effectLst/>
              </a:rPr>
              <a:t>en</a:t>
            </a:r>
            <a:r>
              <a:rPr lang="en-US" sz="2000" dirty="0">
                <a:effectLst/>
              </a:rPr>
              <a:t> Argentina con </a:t>
            </a:r>
            <a:r>
              <a:rPr lang="en-US" sz="2000" dirty="0" err="1">
                <a:effectLst/>
              </a:rPr>
              <a:t>patentes</a:t>
            </a:r>
            <a:r>
              <a:rPr lang="en-US" sz="2000" dirty="0">
                <a:effectLst/>
              </a:rPr>
              <a:t> </a:t>
            </a:r>
            <a:r>
              <a:rPr lang="en-US" sz="2000" dirty="0" err="1">
                <a:effectLst/>
              </a:rPr>
              <a:t>equivalente</a:t>
            </a:r>
            <a:r>
              <a:rPr lang="en-US" sz="2000" dirty="0">
                <a:effectLst/>
              </a:rPr>
              <a:t> </a:t>
            </a:r>
            <a:r>
              <a:rPr lang="en-US" sz="2000" dirty="0" err="1">
                <a:effectLst/>
              </a:rPr>
              <a:t>listadas</a:t>
            </a:r>
            <a:r>
              <a:rPr lang="en-US" sz="2000" dirty="0">
                <a:effectLst/>
              </a:rPr>
              <a:t> </a:t>
            </a:r>
            <a:r>
              <a:rPr lang="en-US" sz="2000" dirty="0" err="1">
                <a:effectLst/>
              </a:rPr>
              <a:t>en</a:t>
            </a:r>
            <a:r>
              <a:rPr lang="en-US" sz="2000" dirty="0">
                <a:effectLst/>
              </a:rPr>
              <a:t> </a:t>
            </a:r>
            <a:r>
              <a:rPr lang="en-US" sz="2000" dirty="0" err="1">
                <a:effectLst/>
              </a:rPr>
              <a:t>el</a:t>
            </a:r>
            <a:r>
              <a:rPr lang="en-US" sz="2000" dirty="0">
                <a:effectLst/>
              </a:rPr>
              <a:t> Orange Book / Purple Book de los EEUU </a:t>
            </a:r>
          </a:p>
          <a:p>
            <a:pPr marL="857250" lvl="1" indent="-342900">
              <a:lnSpc>
                <a:spcPct val="90000"/>
              </a:lnSpc>
              <a:spcAft>
                <a:spcPts val="1200"/>
              </a:spcAft>
              <a:buFont typeface="Wingdings" panose="05000000000000000000" pitchFamily="2" charset="2"/>
              <a:buChar char="Ø"/>
            </a:pPr>
            <a:r>
              <a:rPr lang="en-US" sz="2000" dirty="0">
                <a:effectLst/>
              </a:rPr>
              <a:t>25 </a:t>
            </a:r>
            <a:r>
              <a:rPr lang="en-US" sz="2000" dirty="0" err="1">
                <a:effectLst/>
              </a:rPr>
              <a:t>principios</a:t>
            </a:r>
            <a:r>
              <a:rPr lang="en-US" sz="2000" dirty="0">
                <a:effectLst/>
              </a:rPr>
              <a:t> </a:t>
            </a:r>
            <a:r>
              <a:rPr lang="en-US" sz="2000" dirty="0" err="1">
                <a:effectLst/>
              </a:rPr>
              <a:t>activos</a:t>
            </a:r>
            <a:r>
              <a:rPr lang="en-US" sz="2000" dirty="0">
                <a:effectLst/>
              </a:rPr>
              <a:t> con </a:t>
            </a:r>
            <a:r>
              <a:rPr lang="en-US" sz="2000" dirty="0" err="1">
                <a:effectLst/>
              </a:rPr>
              <a:t>patentes</a:t>
            </a:r>
            <a:r>
              <a:rPr lang="en-US" sz="2000" dirty="0">
                <a:effectLst/>
              </a:rPr>
              <a:t> </a:t>
            </a:r>
            <a:r>
              <a:rPr lang="en-US" sz="2000" dirty="0" err="1">
                <a:effectLst/>
              </a:rPr>
              <a:t>secundarias</a:t>
            </a:r>
            <a:r>
              <a:rPr lang="en-US" sz="2000" dirty="0">
                <a:effectLst/>
              </a:rPr>
              <a:t> </a:t>
            </a:r>
            <a:r>
              <a:rPr lang="en-US" sz="2000" dirty="0" err="1">
                <a:effectLst/>
              </a:rPr>
              <a:t>denegadas</a:t>
            </a:r>
            <a:r>
              <a:rPr lang="en-US" sz="2000" dirty="0">
                <a:effectLst/>
              </a:rPr>
              <a:t> </a:t>
            </a:r>
            <a:r>
              <a:rPr lang="en-US" sz="2000" dirty="0" err="1">
                <a:effectLst/>
              </a:rPr>
              <a:t>en</a:t>
            </a:r>
            <a:r>
              <a:rPr lang="en-US" sz="2000" dirty="0">
                <a:effectLst/>
              </a:rPr>
              <a:t> Argentina sin </a:t>
            </a:r>
            <a:r>
              <a:rPr lang="en-US" sz="2000" dirty="0" err="1">
                <a:effectLst/>
              </a:rPr>
              <a:t>patente</a:t>
            </a:r>
            <a:r>
              <a:rPr lang="en-US" sz="2000" dirty="0">
                <a:effectLst/>
              </a:rPr>
              <a:t> </a:t>
            </a:r>
            <a:r>
              <a:rPr lang="en-US" sz="2000" dirty="0" err="1">
                <a:effectLst/>
              </a:rPr>
              <a:t>equivalente</a:t>
            </a:r>
            <a:r>
              <a:rPr lang="en-US" sz="2000" dirty="0">
                <a:effectLst/>
              </a:rPr>
              <a:t> </a:t>
            </a:r>
            <a:r>
              <a:rPr lang="en-US" sz="2000" dirty="0" err="1">
                <a:effectLst/>
              </a:rPr>
              <a:t>listada</a:t>
            </a:r>
            <a:r>
              <a:rPr lang="en-US" sz="2000" dirty="0">
                <a:effectLst/>
              </a:rPr>
              <a:t> </a:t>
            </a:r>
            <a:r>
              <a:rPr lang="en-US" sz="2000" dirty="0" err="1">
                <a:effectLst/>
              </a:rPr>
              <a:t>en</a:t>
            </a:r>
            <a:r>
              <a:rPr lang="en-US" sz="2000" dirty="0">
                <a:effectLst/>
              </a:rPr>
              <a:t> Orange Book  /  Purple Book. </a:t>
            </a:r>
          </a:p>
        </p:txBody>
      </p:sp>
      <p:pic>
        <p:nvPicPr>
          <p:cNvPr id="7" name="Imagen 6" descr="Interfaz de usuario gráfica, Texto, Chat o mensaje de texto&#10;&#10;El contenido generado por IA puede ser incorrecto.">
            <a:extLst>
              <a:ext uri="{FF2B5EF4-FFF2-40B4-BE49-F238E27FC236}">
                <a16:creationId xmlns:a16="http://schemas.microsoft.com/office/drawing/2014/main" id="{A801402C-F5EB-1BB8-0FFD-EFEB09E11AD5}"/>
              </a:ext>
            </a:extLst>
          </p:cNvPr>
          <p:cNvPicPr>
            <a:picLocks noChangeAspect="1"/>
          </p:cNvPicPr>
          <p:nvPr/>
        </p:nvPicPr>
        <p:blipFill>
          <a:blip r:embed="rId2">
            <a:extLst>
              <a:ext uri="{28A0092B-C50C-407E-A947-70E740481C1C}">
                <a14:useLocalDpi xmlns:a14="http://schemas.microsoft.com/office/drawing/2010/main" val="0"/>
              </a:ext>
            </a:extLst>
          </a:blip>
          <a:srcRect r="1" b="526"/>
          <a:stretch>
            <a:fillRect/>
          </a:stretch>
        </p:blipFill>
        <p:spPr>
          <a:xfrm>
            <a:off x="6857797" y="-10886"/>
            <a:ext cx="5334204" cy="6868886"/>
          </a:xfrm>
          <a:prstGeom prst="rect">
            <a:avLst/>
          </a:prstGeom>
          <a:effectLst>
            <a:outerShdw blurRad="127000" dist="50800" dir="10800000" sx="99000" sy="99000" algn="r" rotWithShape="0">
              <a:prstClr val="black">
                <a:alpha val="40000"/>
              </a:prstClr>
            </a:outerShdw>
          </a:effectLst>
        </p:spPr>
      </p:pic>
    </p:spTree>
    <p:extLst>
      <p:ext uri="{BB962C8B-B14F-4D97-AF65-F5344CB8AC3E}">
        <p14:creationId xmlns:p14="http://schemas.microsoft.com/office/powerpoint/2010/main" val="25191654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2B43540-03AA-D1FA-7ABB-7ECDF681A6A2}"/>
            </a:ext>
          </a:extLst>
        </p:cNvPr>
        <p:cNvGrpSpPr/>
        <p:nvPr/>
      </p:nvGrpSpPr>
      <p:grpSpPr>
        <a:xfrm>
          <a:off x="0" y="0"/>
          <a:ext cx="0" cy="0"/>
          <a:chOff x="0" y="0"/>
          <a:chExt cx="0" cy="0"/>
        </a:xfrm>
      </p:grpSpPr>
      <p:sp useBgFill="1">
        <p:nvSpPr>
          <p:cNvPr id="56" name="Slide Background">
            <a:extLst>
              <a:ext uri="{FF2B5EF4-FFF2-40B4-BE49-F238E27FC236}">
                <a16:creationId xmlns:a16="http://schemas.microsoft.com/office/drawing/2014/main" id="{9F7D5CDA-D291-4307-BF55-1381FED296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uadroTexto 4">
            <a:extLst>
              <a:ext uri="{FF2B5EF4-FFF2-40B4-BE49-F238E27FC236}">
                <a16:creationId xmlns:a16="http://schemas.microsoft.com/office/drawing/2014/main" id="{7F9541F1-8865-8201-6919-C28CB95CA0D6}"/>
              </a:ext>
            </a:extLst>
          </p:cNvPr>
          <p:cNvSpPr txBox="1"/>
          <p:nvPr/>
        </p:nvSpPr>
        <p:spPr>
          <a:xfrm>
            <a:off x="761800" y="0"/>
            <a:ext cx="5334197" cy="6240079"/>
          </a:xfrm>
          <a:prstGeom prst="rect">
            <a:avLst/>
          </a:prstGeom>
        </p:spPr>
        <p:txBody>
          <a:bodyPr vert="horz" lIns="91440" tIns="45720" rIns="91440" bIns="45720" rtlCol="0" anchor="ctr">
            <a:normAutofit/>
          </a:bodyPr>
          <a:lstStyle/>
          <a:p>
            <a:pPr algn="ctr">
              <a:lnSpc>
                <a:spcPct val="90000"/>
              </a:lnSpc>
              <a:spcAft>
                <a:spcPts val="1200"/>
              </a:spcAft>
            </a:pPr>
            <a:r>
              <a:rPr lang="en-US" sz="2400" b="1" dirty="0" err="1">
                <a:effectLst/>
              </a:rPr>
              <a:t>Principios</a:t>
            </a:r>
            <a:r>
              <a:rPr lang="en-US" sz="2400" b="1" dirty="0">
                <a:effectLst/>
              </a:rPr>
              <a:t> Activos con </a:t>
            </a:r>
            <a:r>
              <a:rPr lang="en-US" sz="2400" b="1" dirty="0" err="1">
                <a:effectLst/>
              </a:rPr>
              <a:t>Ingreso</a:t>
            </a:r>
            <a:r>
              <a:rPr lang="en-US" sz="2400" b="1" dirty="0">
                <a:effectLst/>
              </a:rPr>
              <a:t> de </a:t>
            </a:r>
            <a:r>
              <a:rPr lang="en-US" sz="2400" b="1" dirty="0" err="1">
                <a:effectLst/>
              </a:rPr>
              <a:t>Competidores</a:t>
            </a:r>
            <a:endParaRPr lang="en-US" sz="2400" b="1" dirty="0">
              <a:effectLst/>
            </a:endParaRPr>
          </a:p>
          <a:p>
            <a:pPr indent="-228600">
              <a:lnSpc>
                <a:spcPct val="90000"/>
              </a:lnSpc>
              <a:spcAft>
                <a:spcPts val="1200"/>
              </a:spcAft>
              <a:buFont typeface="Arial" panose="020B0604020202020204" pitchFamily="34" charset="0"/>
              <a:buChar char="•"/>
            </a:pPr>
            <a:endParaRPr lang="en-US" sz="2000" b="1" dirty="0">
              <a:effectLst/>
            </a:endParaRPr>
          </a:p>
          <a:p>
            <a:pPr>
              <a:lnSpc>
                <a:spcPct val="90000"/>
              </a:lnSpc>
              <a:spcAft>
                <a:spcPts val="1200"/>
              </a:spcAft>
            </a:pPr>
            <a:r>
              <a:rPr lang="en-US" sz="2000" b="1" dirty="0">
                <a:effectLst/>
              </a:rPr>
              <a:t>9 </a:t>
            </a:r>
            <a:r>
              <a:rPr lang="en-US" sz="2000" b="1" dirty="0" err="1">
                <a:effectLst/>
              </a:rPr>
              <a:t>Principios</a:t>
            </a:r>
            <a:r>
              <a:rPr lang="en-US" sz="2000" b="1" dirty="0">
                <a:effectLst/>
              </a:rPr>
              <a:t> Activos Naturales y </a:t>
            </a:r>
            <a:r>
              <a:rPr lang="en-US" sz="2000" b="1" dirty="0" err="1">
                <a:effectLst/>
              </a:rPr>
              <a:t>Combinaciones</a:t>
            </a:r>
            <a:r>
              <a:rPr lang="en-US" sz="2000" b="1" dirty="0">
                <a:effectLst/>
              </a:rPr>
              <a:t> </a:t>
            </a:r>
            <a:r>
              <a:rPr lang="en-US" sz="2000" b="1" dirty="0" err="1">
                <a:effectLst/>
              </a:rPr>
              <a:t>Farmacéuticas</a:t>
            </a:r>
            <a:endParaRPr lang="en-US" sz="2000" dirty="0">
              <a:effectLst/>
            </a:endParaRPr>
          </a:p>
          <a:p>
            <a:pPr marL="457200" lvl="0" indent="-342900">
              <a:lnSpc>
                <a:spcPct val="90000"/>
              </a:lnSpc>
              <a:spcAft>
                <a:spcPts val="1200"/>
              </a:spcAft>
              <a:buFont typeface="Courier New" panose="02070309020205020404" pitchFamily="49" charset="0"/>
              <a:buChar char="o"/>
            </a:pPr>
            <a:r>
              <a:rPr lang="en-US" sz="2000" dirty="0">
                <a:effectLst/>
              </a:rPr>
              <a:t>No </a:t>
            </a:r>
            <a:r>
              <a:rPr lang="en-US" sz="2000" dirty="0" err="1">
                <a:effectLst/>
              </a:rPr>
              <a:t>tienen</a:t>
            </a:r>
            <a:r>
              <a:rPr lang="en-US" sz="2000" dirty="0">
                <a:effectLst/>
              </a:rPr>
              <a:t> </a:t>
            </a:r>
            <a:r>
              <a:rPr lang="en-US" sz="2000" dirty="0" err="1">
                <a:effectLst/>
              </a:rPr>
              <a:t>patentes</a:t>
            </a:r>
            <a:r>
              <a:rPr lang="en-US" sz="2000" dirty="0">
                <a:effectLst/>
              </a:rPr>
              <a:t> </a:t>
            </a:r>
            <a:r>
              <a:rPr lang="en-US" sz="2000" dirty="0" err="1">
                <a:effectLst/>
              </a:rPr>
              <a:t>primarias</a:t>
            </a:r>
            <a:r>
              <a:rPr lang="en-US" sz="2000" dirty="0">
                <a:effectLst/>
              </a:rPr>
              <a:t> </a:t>
            </a:r>
            <a:r>
              <a:rPr lang="en-US" sz="2000" dirty="0" err="1">
                <a:effectLst/>
              </a:rPr>
              <a:t>concedidas</a:t>
            </a:r>
            <a:r>
              <a:rPr lang="en-US" sz="2000" dirty="0">
                <a:effectLst/>
              </a:rPr>
              <a:t> o </a:t>
            </a:r>
            <a:r>
              <a:rPr lang="en-US" sz="2000" dirty="0" err="1">
                <a:effectLst/>
              </a:rPr>
              <a:t>rechazadas</a:t>
            </a:r>
            <a:endParaRPr lang="en-US" sz="2000" dirty="0">
              <a:effectLst/>
            </a:endParaRPr>
          </a:p>
          <a:p>
            <a:pPr marL="457200" lvl="0" indent="-342900">
              <a:lnSpc>
                <a:spcPct val="90000"/>
              </a:lnSpc>
              <a:spcAft>
                <a:spcPts val="1200"/>
              </a:spcAft>
              <a:buFont typeface="Courier New" panose="02070309020205020404" pitchFamily="49" charset="0"/>
              <a:buChar char="o"/>
            </a:pPr>
            <a:r>
              <a:rPr lang="en-US" sz="2000" dirty="0">
                <a:effectLst/>
              </a:rPr>
              <a:t>8 </a:t>
            </a:r>
            <a:r>
              <a:rPr lang="en-US" sz="2000" dirty="0" err="1">
                <a:effectLst/>
              </a:rPr>
              <a:t>tienen</a:t>
            </a:r>
            <a:r>
              <a:rPr lang="en-US" sz="2000" dirty="0">
                <a:effectLst/>
              </a:rPr>
              <a:t> </a:t>
            </a:r>
            <a:r>
              <a:rPr lang="en-US" sz="2000" dirty="0" err="1">
                <a:effectLst/>
              </a:rPr>
              <a:t>todas</a:t>
            </a:r>
            <a:r>
              <a:rPr lang="en-US" sz="2000" dirty="0">
                <a:effectLst/>
              </a:rPr>
              <a:t> las </a:t>
            </a:r>
            <a:r>
              <a:rPr lang="en-US" sz="2000" dirty="0" err="1">
                <a:effectLst/>
              </a:rPr>
              <a:t>patentes</a:t>
            </a:r>
            <a:r>
              <a:rPr lang="en-US" sz="2000" dirty="0">
                <a:effectLst/>
              </a:rPr>
              <a:t> </a:t>
            </a:r>
            <a:r>
              <a:rPr lang="en-US" sz="2000" dirty="0" err="1">
                <a:effectLst/>
              </a:rPr>
              <a:t>secundarias</a:t>
            </a:r>
            <a:r>
              <a:rPr lang="en-US" sz="2000" dirty="0">
                <a:effectLst/>
              </a:rPr>
              <a:t> </a:t>
            </a:r>
            <a:r>
              <a:rPr lang="en-US" sz="2000" dirty="0" err="1">
                <a:effectLst/>
              </a:rPr>
              <a:t>denegadas</a:t>
            </a:r>
            <a:endParaRPr lang="en-US" sz="2000" dirty="0">
              <a:effectLst/>
            </a:endParaRPr>
          </a:p>
          <a:p>
            <a:pPr marL="457200" lvl="0" indent="-342900">
              <a:lnSpc>
                <a:spcPct val="90000"/>
              </a:lnSpc>
              <a:spcAft>
                <a:spcPts val="1200"/>
              </a:spcAft>
              <a:buFont typeface="Courier New" panose="02070309020205020404" pitchFamily="49" charset="0"/>
              <a:buChar char="o"/>
            </a:pPr>
            <a:r>
              <a:rPr lang="en-US" sz="2000" dirty="0">
                <a:effectLst/>
              </a:rPr>
              <a:t>1 </a:t>
            </a:r>
            <a:r>
              <a:rPr lang="en-US" sz="2000" dirty="0" err="1">
                <a:effectLst/>
              </a:rPr>
              <a:t>tiene</a:t>
            </a:r>
            <a:r>
              <a:rPr lang="en-US" sz="2000" dirty="0">
                <a:effectLst/>
              </a:rPr>
              <a:t> </a:t>
            </a:r>
            <a:r>
              <a:rPr lang="en-US" sz="2000" dirty="0" err="1">
                <a:effectLst/>
              </a:rPr>
              <a:t>patente</a:t>
            </a:r>
            <a:r>
              <a:rPr lang="en-US" sz="2000" dirty="0">
                <a:effectLst/>
              </a:rPr>
              <a:t> </a:t>
            </a:r>
            <a:r>
              <a:rPr lang="en-US" sz="2000" dirty="0" err="1">
                <a:effectLst/>
              </a:rPr>
              <a:t>secundaria</a:t>
            </a:r>
            <a:r>
              <a:rPr lang="en-US" sz="2000" dirty="0">
                <a:effectLst/>
              </a:rPr>
              <a:t> </a:t>
            </a:r>
            <a:r>
              <a:rPr lang="en-US" sz="2000" dirty="0" err="1">
                <a:effectLst/>
              </a:rPr>
              <a:t>concedida</a:t>
            </a:r>
            <a:endParaRPr lang="en-US" sz="2000" dirty="0">
              <a:effectLst/>
            </a:endParaRPr>
          </a:p>
          <a:p>
            <a:pPr indent="-228600">
              <a:lnSpc>
                <a:spcPct val="90000"/>
              </a:lnSpc>
              <a:spcAft>
                <a:spcPts val="1200"/>
              </a:spcAft>
              <a:buFont typeface="Arial" panose="020B0604020202020204" pitchFamily="34" charset="0"/>
              <a:buChar char="•"/>
            </a:pPr>
            <a:endParaRPr lang="en-US" sz="2000" dirty="0"/>
          </a:p>
        </p:txBody>
      </p:sp>
      <p:pic>
        <p:nvPicPr>
          <p:cNvPr id="3" name="Imagen 2" descr="Interfaz de usuario gráfica, Texto, Chat o mensaje de texto&#10;&#10;El contenido generado por IA puede ser incorrecto.">
            <a:extLst>
              <a:ext uri="{FF2B5EF4-FFF2-40B4-BE49-F238E27FC236}">
                <a16:creationId xmlns:a16="http://schemas.microsoft.com/office/drawing/2014/main" id="{24695C2A-925C-6956-23DD-6976887B9D37}"/>
              </a:ext>
            </a:extLst>
          </p:cNvPr>
          <p:cNvPicPr>
            <a:picLocks noChangeAspect="1"/>
          </p:cNvPicPr>
          <p:nvPr/>
        </p:nvPicPr>
        <p:blipFill>
          <a:blip r:embed="rId2">
            <a:extLst>
              <a:ext uri="{28A0092B-C50C-407E-A947-70E740481C1C}">
                <a14:useLocalDpi xmlns:a14="http://schemas.microsoft.com/office/drawing/2010/main" val="0"/>
              </a:ext>
            </a:extLst>
          </a:blip>
          <a:srcRect r="1" b="526"/>
          <a:stretch>
            <a:fillRect/>
          </a:stretch>
        </p:blipFill>
        <p:spPr>
          <a:xfrm>
            <a:off x="6857797" y="-10886"/>
            <a:ext cx="5334204" cy="6868886"/>
          </a:xfrm>
          <a:prstGeom prst="rect">
            <a:avLst/>
          </a:prstGeom>
          <a:effectLst>
            <a:outerShdw blurRad="127000" dist="50800" dir="10800000" sx="99000" sy="99000" algn="r" rotWithShape="0">
              <a:prstClr val="black">
                <a:alpha val="40000"/>
              </a:prstClr>
            </a:outerShdw>
          </a:effectLst>
        </p:spPr>
      </p:pic>
    </p:spTree>
    <p:extLst>
      <p:ext uri="{BB962C8B-B14F-4D97-AF65-F5344CB8AC3E}">
        <p14:creationId xmlns:p14="http://schemas.microsoft.com/office/powerpoint/2010/main" val="23488802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ítulo 3">
            <a:extLst>
              <a:ext uri="{FF2B5EF4-FFF2-40B4-BE49-F238E27FC236}">
                <a16:creationId xmlns:a16="http://schemas.microsoft.com/office/drawing/2014/main" id="{9FB459E2-D562-CCFA-2568-DC03D2EAC375}"/>
              </a:ext>
            </a:extLst>
          </p:cNvPr>
          <p:cNvSpPr>
            <a:spLocks noGrp="1"/>
          </p:cNvSpPr>
          <p:nvPr>
            <p:ph type="title"/>
          </p:nvPr>
        </p:nvSpPr>
        <p:spPr>
          <a:xfrm>
            <a:off x="1371599" y="294538"/>
            <a:ext cx="9895951" cy="1033669"/>
          </a:xfrm>
        </p:spPr>
        <p:txBody>
          <a:bodyPr>
            <a:normAutofit fontScale="90000"/>
          </a:bodyPr>
          <a:lstStyle/>
          <a:p>
            <a:pPr algn="ctr"/>
            <a:r>
              <a:rPr lang="es-ES" sz="4000" dirty="0">
                <a:solidFill>
                  <a:srgbClr val="FFFFFF"/>
                </a:solidFill>
              </a:rPr>
              <a:t>Condiciones de Patentabilidad: la batalla que América Latina aún no gana</a:t>
            </a:r>
            <a:endParaRPr lang="es-ES_tradnl" sz="4000" dirty="0">
              <a:solidFill>
                <a:schemeClr val="bg1"/>
              </a:solidFill>
            </a:endParaRPr>
          </a:p>
        </p:txBody>
      </p:sp>
      <p:sp>
        <p:nvSpPr>
          <p:cNvPr id="5" name="Marcador de contenido 4">
            <a:extLst>
              <a:ext uri="{FF2B5EF4-FFF2-40B4-BE49-F238E27FC236}">
                <a16:creationId xmlns:a16="http://schemas.microsoft.com/office/drawing/2014/main" id="{31ADE625-CFBD-A295-A8A1-8C7314FCAB48}"/>
              </a:ext>
            </a:extLst>
          </p:cNvPr>
          <p:cNvSpPr>
            <a:spLocks noGrp="1"/>
          </p:cNvSpPr>
          <p:nvPr>
            <p:ph idx="1"/>
          </p:nvPr>
        </p:nvSpPr>
        <p:spPr>
          <a:xfrm>
            <a:off x="1371599" y="1785769"/>
            <a:ext cx="9724031" cy="4658574"/>
          </a:xfrm>
        </p:spPr>
        <p:txBody>
          <a:bodyPr anchor="ctr">
            <a:noAutofit/>
          </a:bodyPr>
          <a:lstStyle/>
          <a:p>
            <a:pPr marL="228600" marR="0" lvl="0" indent="-228600" algn="l" defTabSz="914400" rtl="0" eaLnBrk="1" fontAlgn="auto" latinLnBrk="0" hangingPunct="1">
              <a:lnSpc>
                <a:spcPct val="127000"/>
              </a:lnSpc>
              <a:spcBef>
                <a:spcPts val="1000"/>
              </a:spcBef>
              <a:spcAft>
                <a:spcPts val="800"/>
              </a:spcAft>
              <a:buClrTx/>
              <a:buSzTx/>
              <a:buFont typeface="Arial" panose="020B0604020202020204" pitchFamily="34" charset="0"/>
              <a:buChar char="•"/>
              <a:tabLst/>
              <a:defRPr/>
            </a:pPr>
            <a:r>
              <a:rPr kumimoji="0" lang="es-AR" sz="1800" b="0" i="0" u="none" strike="noStrike" kern="100" cap="none" spc="0" normalizeH="0" baseline="0" noProof="0" dirty="0">
                <a:ln>
                  <a:noFill/>
                </a:ln>
                <a:solidFill>
                  <a:prstClr val="black"/>
                </a:solidFill>
                <a:effectLst/>
                <a:uLnTx/>
                <a:uFillTx/>
                <a:latin typeface="Aptos" panose="020B0004020202020204" pitchFamily="34" charset="0"/>
                <a:ea typeface="+mn-ea"/>
                <a:cs typeface="Times New Roman" panose="02020603050405020304" pitchFamily="18" charset="0"/>
              </a:rPr>
              <a:t>Hay un consenso cada vez creciente a nivel global que los sistemas de patentes están siendo utilizados abusivamente por los laboratorios originadores para extender indebidamente el tiempo de protección y seguir obteniendo grandes ganancias.</a:t>
            </a:r>
          </a:p>
          <a:p>
            <a:pPr marL="228600" marR="0" lvl="0" indent="-228600" algn="l" defTabSz="914400" rtl="0" eaLnBrk="1" fontAlgn="auto" latinLnBrk="0" hangingPunct="1">
              <a:lnSpc>
                <a:spcPct val="127000"/>
              </a:lnSpc>
              <a:spcBef>
                <a:spcPts val="1000"/>
              </a:spcBef>
              <a:spcAft>
                <a:spcPts val="800"/>
              </a:spcAft>
              <a:buClrTx/>
              <a:buSzTx/>
              <a:buFont typeface="Arial" panose="020B0604020202020204" pitchFamily="34" charset="0"/>
              <a:buChar char="•"/>
              <a:tabLst/>
              <a:defRPr/>
            </a:pPr>
            <a:r>
              <a:rPr kumimoji="0" lang="es-AR" sz="1800" b="0" i="0" u="none" strike="noStrike" kern="100" cap="none" spc="0" normalizeH="0" baseline="0" noProof="0" dirty="0">
                <a:ln>
                  <a:noFill/>
                </a:ln>
                <a:solidFill>
                  <a:prstClr val="black"/>
                </a:solidFill>
                <a:effectLst/>
                <a:uLnTx/>
                <a:uFillTx/>
                <a:latin typeface="Aptos" panose="020B0004020202020204" pitchFamily="34" charset="0"/>
                <a:ea typeface="+mn-ea"/>
                <a:cs typeface="Times New Roman" panose="02020603050405020304" pitchFamily="18" charset="0"/>
              </a:rPr>
              <a:t>No se trata de una visión sesgada de la realidad por un componente ideológico, no es una discusión de izquierdas o de derechas.</a:t>
            </a:r>
          </a:p>
          <a:p>
            <a:pPr marL="228600" marR="0" lvl="0" indent="-228600" algn="l" defTabSz="914400" rtl="0" eaLnBrk="1" fontAlgn="auto" latinLnBrk="0" hangingPunct="1">
              <a:lnSpc>
                <a:spcPct val="127000"/>
              </a:lnSpc>
              <a:spcBef>
                <a:spcPts val="1000"/>
              </a:spcBef>
              <a:spcAft>
                <a:spcPts val="800"/>
              </a:spcAft>
              <a:buClrTx/>
              <a:buSzTx/>
              <a:buFont typeface="Arial" panose="020B0604020202020204" pitchFamily="34" charset="0"/>
              <a:buChar char="•"/>
              <a:tabLst/>
              <a:defRPr/>
            </a:pPr>
            <a:r>
              <a:rPr kumimoji="0" lang="es-ES" sz="1800" b="0" i="0" u="none" strike="noStrike" kern="100" cap="none" spc="0" normalizeH="0" baseline="0" noProof="0" dirty="0">
                <a:ln>
                  <a:noFill/>
                </a:ln>
                <a:solidFill>
                  <a:prstClr val="black"/>
                </a:solidFill>
                <a:effectLst/>
                <a:uLnTx/>
                <a:uFillTx/>
                <a:latin typeface="Aptos" panose="020B0004020202020204" pitchFamily="34" charset="0"/>
                <a:ea typeface="+mn-ea"/>
                <a:cs typeface="Times New Roman" panose="02020603050405020304" pitchFamily="18" charset="0"/>
              </a:rPr>
              <a:t>Se trata de un verdadero y gran problema sistémico porque mantiene fuera del mercado versiones más baratas de medicamentos, lo que encarece la atención sanitaria y la hace más difícil de costear a los pacientes y sistemas de salud.</a:t>
            </a:r>
          </a:p>
          <a:p>
            <a:pPr marL="228600" marR="0" lvl="0" indent="-228600" algn="l" defTabSz="914400" rtl="0" eaLnBrk="1" fontAlgn="auto" latinLnBrk="0" hangingPunct="1">
              <a:lnSpc>
                <a:spcPct val="127000"/>
              </a:lnSpc>
              <a:spcBef>
                <a:spcPts val="1000"/>
              </a:spcBef>
              <a:spcAft>
                <a:spcPts val="800"/>
              </a:spcAft>
              <a:buClrTx/>
              <a:buSzTx/>
              <a:buFont typeface="Arial" panose="020B0604020202020204" pitchFamily="34" charset="0"/>
              <a:buChar char="•"/>
              <a:tabLst/>
              <a:defRPr/>
            </a:pPr>
            <a:r>
              <a:rPr kumimoji="0" lang="es-ES" sz="1800" b="0" i="0" u="none" strike="noStrike" kern="100" cap="none" spc="0" normalizeH="0" baseline="0" noProof="0" dirty="0">
                <a:ln>
                  <a:noFill/>
                </a:ln>
                <a:solidFill>
                  <a:prstClr val="black"/>
                </a:solidFill>
                <a:effectLst/>
                <a:uLnTx/>
                <a:uFillTx/>
                <a:latin typeface="Aptos" panose="020B0004020202020204" pitchFamily="34" charset="0"/>
                <a:ea typeface="+mn-ea"/>
                <a:cs typeface="Times New Roman" panose="02020603050405020304" pitchFamily="18" charset="0"/>
              </a:rPr>
              <a:t>Como resultado de estas políticas, el acceso de los pacientes a tratamientos más baratos se retrasa o incluso se bloquea.</a:t>
            </a:r>
            <a:endParaRPr lang="es-AR" sz="1800" dirty="0">
              <a:solidFill>
                <a:srgbClr val="000000"/>
              </a:solidFill>
              <a:ea typeface="Calibri" panose="020F0502020204030204" pitchFamily="34" charset="0"/>
            </a:endParaRPr>
          </a:p>
        </p:txBody>
      </p:sp>
      <p:sp useBgFill="1">
        <p:nvSpPr>
          <p:cNvPr id="3" name="Rectangle 1">
            <a:extLst>
              <a:ext uri="{FF2B5EF4-FFF2-40B4-BE49-F238E27FC236}">
                <a16:creationId xmlns:a16="http://schemas.microsoft.com/office/drawing/2014/main" id="{C4295E03-2876-D60F-E5BE-738788CC2104}"/>
              </a:ext>
            </a:extLst>
          </p:cNvPr>
          <p:cNvSpPr>
            <a:spLocks noChangeArrowheads="1"/>
          </p:cNvSpPr>
          <p:nvPr/>
        </p:nvSpPr>
        <p:spPr bwMode="auto">
          <a:xfrm>
            <a:off x="0" y="102920"/>
            <a:ext cx="65" cy="251359"/>
          </a:xfrm>
          <a:prstGeom prst="rect">
            <a:avLst/>
          </a:prstGeom>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s-ES" altLang="es-AR" sz="1800" b="0" i="0" u="none" strike="noStrike" cap="none" normalizeH="0" baseline="0" dirty="0">
              <a:ln>
                <a:noFill/>
              </a:ln>
              <a:solidFill>
                <a:schemeClr val="tx1"/>
              </a:solidFill>
              <a:effectLst/>
              <a:latin typeface="Arial" panose="020B0604020202020204" pitchFamily="34" charset="0"/>
            </a:endParaRPr>
          </a:p>
        </p:txBody>
      </p:sp>
      <p:sp>
        <p:nvSpPr>
          <p:cNvPr id="6" name="Marcador de número de diapositiva 5">
            <a:extLst>
              <a:ext uri="{FF2B5EF4-FFF2-40B4-BE49-F238E27FC236}">
                <a16:creationId xmlns:a16="http://schemas.microsoft.com/office/drawing/2014/main" id="{0AA76E22-C5F3-432F-40D3-E19089ECD680}"/>
              </a:ext>
            </a:extLst>
          </p:cNvPr>
          <p:cNvSpPr>
            <a:spLocks noGrp="1"/>
          </p:cNvSpPr>
          <p:nvPr>
            <p:ph type="sldNum" sz="quarter" idx="12"/>
          </p:nvPr>
        </p:nvSpPr>
        <p:spPr/>
        <p:txBody>
          <a:bodyPr/>
          <a:lstStyle/>
          <a:p>
            <a:fld id="{12FC9E88-DA3B-4D3C-B9EB-8247169A0734}" type="slidenum">
              <a:rPr lang="es-AR" smtClean="0"/>
              <a:t>2</a:t>
            </a:fld>
            <a:endParaRPr lang="es-AR"/>
          </a:p>
        </p:txBody>
      </p:sp>
    </p:spTree>
    <p:extLst>
      <p:ext uri="{BB962C8B-B14F-4D97-AF65-F5344CB8AC3E}">
        <p14:creationId xmlns:p14="http://schemas.microsoft.com/office/powerpoint/2010/main" val="28989254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417DA93D-6BB0-6159-9A0F-9BFED7BCC4CE}"/>
            </a:ext>
          </a:extLst>
        </p:cNvPr>
        <p:cNvGrpSpPr/>
        <p:nvPr/>
      </p:nvGrpSpPr>
      <p:grpSpPr>
        <a:xfrm>
          <a:off x="0" y="0"/>
          <a:ext cx="0" cy="0"/>
          <a:chOff x="0" y="0"/>
          <a:chExt cx="0" cy="0"/>
        </a:xfrm>
      </p:grpSpPr>
      <p:sp useBgFill="1">
        <p:nvSpPr>
          <p:cNvPr id="57" name="Slide Background">
            <a:extLst>
              <a:ext uri="{FF2B5EF4-FFF2-40B4-BE49-F238E27FC236}">
                <a16:creationId xmlns:a16="http://schemas.microsoft.com/office/drawing/2014/main" id="{9F7D5CDA-D291-4307-BF55-1381FED296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uadroTexto 2">
            <a:extLst>
              <a:ext uri="{FF2B5EF4-FFF2-40B4-BE49-F238E27FC236}">
                <a16:creationId xmlns:a16="http://schemas.microsoft.com/office/drawing/2014/main" id="{6F3247AD-931C-ADC8-D46C-88224F4683AD}"/>
              </a:ext>
            </a:extLst>
          </p:cNvPr>
          <p:cNvSpPr txBox="1"/>
          <p:nvPr/>
        </p:nvSpPr>
        <p:spPr>
          <a:xfrm>
            <a:off x="761800" y="402772"/>
            <a:ext cx="5334197" cy="5837308"/>
          </a:xfrm>
          <a:prstGeom prst="rect">
            <a:avLst/>
          </a:prstGeom>
        </p:spPr>
        <p:txBody>
          <a:bodyPr vert="horz" lIns="91440" tIns="45720" rIns="91440" bIns="45720" rtlCol="0" anchor="ctr">
            <a:normAutofit/>
          </a:bodyPr>
          <a:lstStyle/>
          <a:p>
            <a:pPr algn="ctr">
              <a:lnSpc>
                <a:spcPct val="90000"/>
              </a:lnSpc>
              <a:spcAft>
                <a:spcPts val="1200"/>
              </a:spcAft>
            </a:pPr>
            <a:r>
              <a:rPr lang="en-US" sz="2400" b="1" dirty="0" err="1">
                <a:effectLst/>
              </a:rPr>
              <a:t>Principios</a:t>
            </a:r>
            <a:r>
              <a:rPr lang="en-US" sz="2400" b="1" dirty="0">
                <a:effectLst/>
              </a:rPr>
              <a:t> Activos sin </a:t>
            </a:r>
            <a:r>
              <a:rPr lang="en-US" sz="2400" b="1" dirty="0" err="1">
                <a:effectLst/>
              </a:rPr>
              <a:t>Ingreso</a:t>
            </a:r>
            <a:r>
              <a:rPr lang="en-US" sz="2400" b="1" dirty="0">
                <a:effectLst/>
              </a:rPr>
              <a:t> de </a:t>
            </a:r>
            <a:r>
              <a:rPr lang="en-US" sz="2400" b="1" dirty="0" err="1">
                <a:effectLst/>
              </a:rPr>
              <a:t>Competidores</a:t>
            </a:r>
            <a:endParaRPr lang="en-US" sz="2400" dirty="0">
              <a:effectLst/>
            </a:endParaRPr>
          </a:p>
          <a:p>
            <a:pPr marL="342900" lvl="0" indent="-228600">
              <a:lnSpc>
                <a:spcPct val="90000"/>
              </a:lnSpc>
              <a:spcAft>
                <a:spcPts val="1200"/>
              </a:spcAft>
              <a:buFont typeface="Arial" panose="020B0604020202020204" pitchFamily="34" charset="0"/>
              <a:buChar char="•"/>
            </a:pPr>
            <a:r>
              <a:rPr lang="en-US" dirty="0">
                <a:effectLst/>
              </a:rPr>
              <a:t>10 </a:t>
            </a:r>
            <a:r>
              <a:rPr lang="en-US" dirty="0" err="1">
                <a:effectLst/>
              </a:rPr>
              <a:t>principios</a:t>
            </a:r>
            <a:r>
              <a:rPr lang="en-US" dirty="0">
                <a:effectLst/>
              </a:rPr>
              <a:t> </a:t>
            </a:r>
            <a:r>
              <a:rPr lang="en-US" dirty="0" err="1">
                <a:effectLst/>
              </a:rPr>
              <a:t>activos</a:t>
            </a:r>
            <a:r>
              <a:rPr lang="en-US" dirty="0">
                <a:effectLst/>
              </a:rPr>
              <a:t>  </a:t>
            </a:r>
            <a:r>
              <a:rPr lang="en-US" dirty="0" err="1">
                <a:effectLst/>
              </a:rPr>
              <a:t>poseen</a:t>
            </a:r>
            <a:r>
              <a:rPr lang="en-US" dirty="0">
                <a:effectLst/>
              </a:rPr>
              <a:t> </a:t>
            </a:r>
            <a:r>
              <a:rPr lang="en-US" dirty="0" err="1">
                <a:effectLst/>
              </a:rPr>
              <a:t>patentes</a:t>
            </a:r>
            <a:r>
              <a:rPr lang="en-US" dirty="0">
                <a:effectLst/>
              </a:rPr>
              <a:t> </a:t>
            </a:r>
            <a:r>
              <a:rPr lang="en-US" dirty="0" err="1">
                <a:effectLst/>
              </a:rPr>
              <a:t>primarias</a:t>
            </a:r>
            <a:r>
              <a:rPr lang="en-US" dirty="0">
                <a:effectLst/>
              </a:rPr>
              <a:t> </a:t>
            </a:r>
            <a:r>
              <a:rPr lang="en-US" dirty="0" err="1">
                <a:effectLst/>
              </a:rPr>
              <a:t>concedidas</a:t>
            </a:r>
            <a:r>
              <a:rPr lang="en-US" dirty="0">
                <a:effectLst/>
              </a:rPr>
              <a:t>.</a:t>
            </a:r>
          </a:p>
          <a:p>
            <a:pPr marL="800100" lvl="1" indent="-285750">
              <a:lnSpc>
                <a:spcPct val="90000"/>
              </a:lnSpc>
              <a:spcAft>
                <a:spcPts val="1200"/>
              </a:spcAft>
              <a:buFont typeface="Courier New" panose="02070309020205020404" pitchFamily="49" charset="0"/>
              <a:buChar char="o"/>
            </a:pPr>
            <a:r>
              <a:rPr lang="en-US" sz="1600" dirty="0">
                <a:effectLst/>
              </a:rPr>
              <a:t>5 </a:t>
            </a:r>
            <a:r>
              <a:rPr lang="en-US" sz="1600" dirty="0" err="1">
                <a:effectLst/>
              </a:rPr>
              <a:t>tienen</a:t>
            </a:r>
            <a:r>
              <a:rPr lang="en-US" sz="1600" dirty="0">
                <a:effectLst/>
              </a:rPr>
              <a:t> </a:t>
            </a:r>
            <a:r>
              <a:rPr lang="en-US" sz="1600" b="1" dirty="0" err="1">
                <a:effectLst/>
              </a:rPr>
              <a:t>todas</a:t>
            </a:r>
            <a:r>
              <a:rPr lang="en-US" sz="1600" dirty="0">
                <a:effectLst/>
              </a:rPr>
              <a:t> las </a:t>
            </a:r>
            <a:r>
              <a:rPr lang="en-US" sz="1600" dirty="0" err="1">
                <a:effectLst/>
              </a:rPr>
              <a:t>patentes</a:t>
            </a:r>
            <a:r>
              <a:rPr lang="en-US" sz="1600" dirty="0">
                <a:effectLst/>
              </a:rPr>
              <a:t> </a:t>
            </a:r>
            <a:r>
              <a:rPr lang="en-US" sz="1600" dirty="0" err="1">
                <a:effectLst/>
              </a:rPr>
              <a:t>secundarias</a:t>
            </a:r>
            <a:r>
              <a:rPr lang="en-US" sz="1600" dirty="0">
                <a:effectLst/>
              </a:rPr>
              <a:t> </a:t>
            </a:r>
            <a:r>
              <a:rPr lang="en-US" sz="1600" dirty="0" err="1">
                <a:effectLst/>
              </a:rPr>
              <a:t>denegadas</a:t>
            </a:r>
            <a:endParaRPr lang="en-US" sz="1600" dirty="0">
              <a:effectLst/>
            </a:endParaRPr>
          </a:p>
          <a:p>
            <a:pPr marL="800100" lvl="1" indent="-285750">
              <a:lnSpc>
                <a:spcPct val="90000"/>
              </a:lnSpc>
              <a:spcAft>
                <a:spcPts val="1200"/>
              </a:spcAft>
              <a:buFont typeface="Courier New" panose="02070309020205020404" pitchFamily="49" charset="0"/>
              <a:buChar char="o"/>
            </a:pPr>
            <a:r>
              <a:rPr lang="en-US" sz="1600" dirty="0">
                <a:effectLst/>
              </a:rPr>
              <a:t>3 </a:t>
            </a:r>
            <a:r>
              <a:rPr lang="en-US" sz="1600" dirty="0" err="1">
                <a:effectLst/>
              </a:rPr>
              <a:t>tienen</a:t>
            </a:r>
            <a:r>
              <a:rPr lang="en-US" sz="1600" dirty="0">
                <a:effectLst/>
              </a:rPr>
              <a:t> </a:t>
            </a:r>
            <a:r>
              <a:rPr lang="en-US" sz="1600" dirty="0" err="1">
                <a:effectLst/>
              </a:rPr>
              <a:t>patentes</a:t>
            </a:r>
            <a:r>
              <a:rPr lang="en-US" sz="1600" dirty="0">
                <a:effectLst/>
              </a:rPr>
              <a:t> </a:t>
            </a:r>
            <a:r>
              <a:rPr lang="en-US" sz="1600" dirty="0" err="1">
                <a:effectLst/>
              </a:rPr>
              <a:t>secundarias</a:t>
            </a:r>
            <a:r>
              <a:rPr lang="en-US" sz="1600" dirty="0">
                <a:effectLst/>
              </a:rPr>
              <a:t> </a:t>
            </a:r>
            <a:r>
              <a:rPr lang="en-US" sz="1600" dirty="0" err="1">
                <a:effectLst/>
              </a:rPr>
              <a:t>concedidas</a:t>
            </a:r>
            <a:r>
              <a:rPr lang="en-US" sz="1600" dirty="0">
                <a:effectLst/>
              </a:rPr>
              <a:t> y </a:t>
            </a:r>
            <a:r>
              <a:rPr lang="en-US" sz="1600" dirty="0" err="1">
                <a:effectLst/>
              </a:rPr>
              <a:t>denegadas</a:t>
            </a:r>
            <a:endParaRPr lang="en-US" sz="1600" dirty="0">
              <a:effectLst/>
            </a:endParaRPr>
          </a:p>
          <a:p>
            <a:pPr marL="800100" lvl="1" indent="-285750">
              <a:lnSpc>
                <a:spcPct val="90000"/>
              </a:lnSpc>
              <a:spcAft>
                <a:spcPts val="1200"/>
              </a:spcAft>
              <a:buFont typeface="Courier New" panose="02070309020205020404" pitchFamily="49" charset="0"/>
              <a:buChar char="o"/>
            </a:pPr>
            <a:r>
              <a:rPr lang="en-US" sz="1600" dirty="0">
                <a:effectLst/>
              </a:rPr>
              <a:t>2 no </a:t>
            </a:r>
            <a:r>
              <a:rPr lang="en-US" sz="1600" dirty="0" err="1">
                <a:effectLst/>
              </a:rPr>
              <a:t>tiene</a:t>
            </a:r>
            <a:r>
              <a:rPr lang="en-US" sz="1600" dirty="0">
                <a:effectLst/>
              </a:rPr>
              <a:t> </a:t>
            </a:r>
            <a:r>
              <a:rPr lang="en-US" sz="1600" dirty="0" err="1">
                <a:effectLst/>
              </a:rPr>
              <a:t>patentes</a:t>
            </a:r>
            <a:r>
              <a:rPr lang="en-US" sz="1600" dirty="0">
                <a:effectLst/>
              </a:rPr>
              <a:t> </a:t>
            </a:r>
            <a:r>
              <a:rPr lang="en-US" sz="1600" dirty="0" err="1">
                <a:effectLst/>
              </a:rPr>
              <a:t>secundarias</a:t>
            </a:r>
            <a:r>
              <a:rPr lang="en-US" sz="1600" dirty="0">
                <a:effectLst/>
              </a:rPr>
              <a:t> </a:t>
            </a:r>
            <a:r>
              <a:rPr lang="en-US" sz="1600" dirty="0" err="1">
                <a:effectLst/>
              </a:rPr>
              <a:t>ni</a:t>
            </a:r>
            <a:r>
              <a:rPr lang="en-US" sz="1600" dirty="0">
                <a:effectLst/>
              </a:rPr>
              <a:t> </a:t>
            </a:r>
            <a:r>
              <a:rPr lang="en-US" sz="1600" dirty="0" err="1">
                <a:effectLst/>
              </a:rPr>
              <a:t>concedidas</a:t>
            </a:r>
            <a:r>
              <a:rPr lang="en-US" sz="1600" dirty="0">
                <a:effectLst/>
              </a:rPr>
              <a:t> </a:t>
            </a:r>
            <a:r>
              <a:rPr lang="en-US" sz="1600" dirty="0" err="1">
                <a:effectLst/>
              </a:rPr>
              <a:t>ni</a:t>
            </a:r>
            <a:r>
              <a:rPr lang="en-US" sz="1600" dirty="0">
                <a:effectLst/>
              </a:rPr>
              <a:t> </a:t>
            </a:r>
            <a:r>
              <a:rPr lang="en-US" sz="1600" dirty="0" err="1">
                <a:effectLst/>
              </a:rPr>
              <a:t>solicitadas</a:t>
            </a:r>
            <a:endParaRPr lang="en-US" sz="1600" dirty="0">
              <a:effectLst/>
            </a:endParaRPr>
          </a:p>
          <a:p>
            <a:pPr marL="342900" lvl="0" indent="-228600">
              <a:lnSpc>
                <a:spcPct val="90000"/>
              </a:lnSpc>
              <a:spcAft>
                <a:spcPts val="1200"/>
              </a:spcAft>
              <a:buFont typeface="Arial" panose="020B0604020202020204" pitchFamily="34" charset="0"/>
              <a:buChar char="•"/>
            </a:pPr>
            <a:r>
              <a:rPr lang="en-US" dirty="0">
                <a:effectLst/>
              </a:rPr>
              <a:t>8 </a:t>
            </a:r>
            <a:r>
              <a:rPr lang="en-US" dirty="0" err="1">
                <a:effectLst/>
              </a:rPr>
              <a:t>principios</a:t>
            </a:r>
            <a:r>
              <a:rPr lang="en-US" dirty="0">
                <a:effectLst/>
              </a:rPr>
              <a:t> </a:t>
            </a:r>
            <a:r>
              <a:rPr lang="en-US" dirty="0" err="1">
                <a:effectLst/>
              </a:rPr>
              <a:t>activos</a:t>
            </a:r>
            <a:r>
              <a:rPr lang="en-US" dirty="0">
                <a:effectLst/>
              </a:rPr>
              <a:t> no </a:t>
            </a:r>
            <a:r>
              <a:rPr lang="en-US" dirty="0" err="1">
                <a:effectLst/>
              </a:rPr>
              <a:t>poseen</a:t>
            </a:r>
            <a:r>
              <a:rPr lang="en-US" dirty="0">
                <a:effectLst/>
              </a:rPr>
              <a:t> </a:t>
            </a:r>
            <a:r>
              <a:rPr lang="en-US" dirty="0" err="1">
                <a:effectLst/>
              </a:rPr>
              <a:t>patentes</a:t>
            </a:r>
            <a:r>
              <a:rPr lang="en-US" dirty="0">
                <a:effectLst/>
              </a:rPr>
              <a:t> </a:t>
            </a:r>
            <a:r>
              <a:rPr lang="en-US" dirty="0" err="1">
                <a:effectLst/>
              </a:rPr>
              <a:t>primarias</a:t>
            </a:r>
            <a:r>
              <a:rPr lang="en-US" dirty="0">
                <a:effectLst/>
              </a:rPr>
              <a:t> </a:t>
            </a:r>
            <a:r>
              <a:rPr lang="en-US" dirty="0" err="1">
                <a:effectLst/>
              </a:rPr>
              <a:t>concedidas</a:t>
            </a:r>
            <a:endParaRPr lang="en-US" dirty="0">
              <a:effectLst/>
            </a:endParaRPr>
          </a:p>
          <a:p>
            <a:pPr marL="800100" lvl="1" indent="-285750">
              <a:lnSpc>
                <a:spcPct val="90000"/>
              </a:lnSpc>
              <a:spcAft>
                <a:spcPts val="1200"/>
              </a:spcAft>
              <a:buFont typeface="Courier New" panose="02070309020205020404" pitchFamily="49" charset="0"/>
              <a:buChar char="o"/>
            </a:pPr>
            <a:r>
              <a:rPr lang="en-US" sz="1600" dirty="0">
                <a:effectLst/>
              </a:rPr>
              <a:t>5 </a:t>
            </a:r>
            <a:r>
              <a:rPr lang="en-US" sz="1600" dirty="0" err="1">
                <a:effectLst/>
              </a:rPr>
              <a:t>tienen</a:t>
            </a:r>
            <a:r>
              <a:rPr lang="en-US" sz="1600" dirty="0">
                <a:effectLst/>
              </a:rPr>
              <a:t> </a:t>
            </a:r>
            <a:r>
              <a:rPr lang="en-US" sz="1600" b="1" dirty="0" err="1">
                <a:effectLst/>
              </a:rPr>
              <a:t>todas</a:t>
            </a:r>
            <a:r>
              <a:rPr lang="en-US" sz="1600" dirty="0">
                <a:effectLst/>
              </a:rPr>
              <a:t> las </a:t>
            </a:r>
            <a:r>
              <a:rPr lang="en-US" sz="1600" dirty="0" err="1">
                <a:effectLst/>
              </a:rPr>
              <a:t>patentes</a:t>
            </a:r>
            <a:r>
              <a:rPr lang="en-US" sz="1600" dirty="0">
                <a:effectLst/>
              </a:rPr>
              <a:t> </a:t>
            </a:r>
            <a:r>
              <a:rPr lang="en-US" sz="1600" dirty="0" err="1">
                <a:effectLst/>
              </a:rPr>
              <a:t>secundarias</a:t>
            </a:r>
            <a:r>
              <a:rPr lang="en-US" sz="1600" dirty="0">
                <a:effectLst/>
              </a:rPr>
              <a:t> </a:t>
            </a:r>
            <a:r>
              <a:rPr lang="en-US" sz="1600" dirty="0" err="1">
                <a:effectLst/>
              </a:rPr>
              <a:t>denegadas</a:t>
            </a:r>
            <a:endParaRPr lang="en-US" sz="1600" dirty="0">
              <a:effectLst/>
            </a:endParaRPr>
          </a:p>
          <a:p>
            <a:pPr marL="800100" lvl="1" indent="-285750">
              <a:lnSpc>
                <a:spcPct val="90000"/>
              </a:lnSpc>
              <a:spcAft>
                <a:spcPts val="1200"/>
              </a:spcAft>
              <a:buFont typeface="Courier New" panose="02070309020205020404" pitchFamily="49" charset="0"/>
              <a:buChar char="o"/>
            </a:pPr>
            <a:r>
              <a:rPr lang="en-US" sz="1600" dirty="0">
                <a:effectLst/>
              </a:rPr>
              <a:t>3 </a:t>
            </a:r>
            <a:r>
              <a:rPr lang="en-US" sz="1600" dirty="0" err="1">
                <a:effectLst/>
              </a:rPr>
              <a:t>tienen</a:t>
            </a:r>
            <a:r>
              <a:rPr lang="en-US" sz="1600" dirty="0">
                <a:effectLst/>
              </a:rPr>
              <a:t> </a:t>
            </a:r>
            <a:r>
              <a:rPr lang="en-US" sz="1600" dirty="0" err="1">
                <a:effectLst/>
              </a:rPr>
              <a:t>patentes</a:t>
            </a:r>
            <a:r>
              <a:rPr lang="en-US" sz="1600" dirty="0">
                <a:effectLst/>
              </a:rPr>
              <a:t> </a:t>
            </a:r>
            <a:r>
              <a:rPr lang="en-US" sz="1600" dirty="0" err="1">
                <a:effectLst/>
              </a:rPr>
              <a:t>secundarias</a:t>
            </a:r>
            <a:r>
              <a:rPr lang="en-US" sz="1600" dirty="0">
                <a:effectLst/>
              </a:rPr>
              <a:t> </a:t>
            </a:r>
            <a:r>
              <a:rPr lang="en-US" sz="1600" dirty="0" err="1">
                <a:effectLst/>
              </a:rPr>
              <a:t>concedidas</a:t>
            </a:r>
            <a:r>
              <a:rPr lang="en-US" sz="1600" dirty="0">
                <a:effectLst/>
              </a:rPr>
              <a:t> y </a:t>
            </a:r>
            <a:r>
              <a:rPr lang="en-US" sz="1600" dirty="0" err="1">
                <a:effectLst/>
              </a:rPr>
              <a:t>denegadas</a:t>
            </a:r>
            <a:endParaRPr lang="en-US" sz="1600" dirty="0">
              <a:effectLst/>
            </a:endParaRPr>
          </a:p>
          <a:p>
            <a:pPr marL="342900" lvl="0" indent="-228600">
              <a:lnSpc>
                <a:spcPct val="90000"/>
              </a:lnSpc>
              <a:spcAft>
                <a:spcPts val="1200"/>
              </a:spcAft>
              <a:buFont typeface="Arial" panose="020B0604020202020204" pitchFamily="34" charset="0"/>
              <a:buChar char="•"/>
            </a:pPr>
            <a:r>
              <a:rPr lang="en-US" sz="1600" dirty="0">
                <a:effectLst/>
              </a:rPr>
              <a:t>2 </a:t>
            </a:r>
            <a:r>
              <a:rPr lang="en-US" sz="1600" dirty="0" err="1">
                <a:effectLst/>
              </a:rPr>
              <a:t>principios</a:t>
            </a:r>
            <a:r>
              <a:rPr lang="en-US" sz="1600" dirty="0">
                <a:effectLst/>
              </a:rPr>
              <a:t> </a:t>
            </a:r>
            <a:r>
              <a:rPr lang="en-US" sz="1600" dirty="0" err="1">
                <a:effectLst/>
              </a:rPr>
              <a:t>activos</a:t>
            </a:r>
            <a:r>
              <a:rPr lang="en-US" sz="1600" dirty="0">
                <a:effectLst/>
              </a:rPr>
              <a:t> no </a:t>
            </a:r>
            <a:r>
              <a:rPr lang="en-US" sz="1600" dirty="0" err="1">
                <a:effectLst/>
              </a:rPr>
              <a:t>tienen</a:t>
            </a:r>
            <a:r>
              <a:rPr lang="en-US" sz="1600" dirty="0">
                <a:effectLst/>
              </a:rPr>
              <a:t> </a:t>
            </a:r>
            <a:r>
              <a:rPr lang="en-US" sz="1600" dirty="0" err="1">
                <a:effectLst/>
              </a:rPr>
              <a:t>patentes</a:t>
            </a:r>
            <a:r>
              <a:rPr lang="en-US" sz="1600" dirty="0">
                <a:effectLst/>
              </a:rPr>
              <a:t> </a:t>
            </a:r>
            <a:r>
              <a:rPr lang="en-US" sz="1600" dirty="0" err="1">
                <a:effectLst/>
              </a:rPr>
              <a:t>primarias</a:t>
            </a:r>
            <a:r>
              <a:rPr lang="en-US" sz="1600" dirty="0">
                <a:effectLst/>
              </a:rPr>
              <a:t> o </a:t>
            </a:r>
            <a:r>
              <a:rPr lang="en-US" sz="1600" dirty="0" err="1">
                <a:effectLst/>
              </a:rPr>
              <a:t>secundarias</a:t>
            </a:r>
            <a:r>
              <a:rPr lang="en-US" sz="1600" dirty="0">
                <a:effectLst/>
              </a:rPr>
              <a:t> </a:t>
            </a:r>
            <a:r>
              <a:rPr lang="en-US" sz="1600" dirty="0" err="1">
                <a:effectLst/>
              </a:rPr>
              <a:t>ni</a:t>
            </a:r>
            <a:r>
              <a:rPr lang="en-US" sz="1600" dirty="0">
                <a:effectLst/>
              </a:rPr>
              <a:t> </a:t>
            </a:r>
            <a:r>
              <a:rPr lang="en-US" sz="1600" dirty="0" err="1">
                <a:effectLst/>
              </a:rPr>
              <a:t>concedidas</a:t>
            </a:r>
            <a:r>
              <a:rPr lang="en-US" sz="1600" dirty="0">
                <a:effectLst/>
              </a:rPr>
              <a:t> </a:t>
            </a:r>
            <a:r>
              <a:rPr lang="en-US" sz="1600" dirty="0" err="1">
                <a:effectLst/>
              </a:rPr>
              <a:t>ni</a:t>
            </a:r>
            <a:r>
              <a:rPr lang="en-US" sz="1600" dirty="0">
                <a:effectLst/>
              </a:rPr>
              <a:t> </a:t>
            </a:r>
            <a:r>
              <a:rPr lang="en-US" sz="1600" dirty="0" err="1">
                <a:effectLst/>
              </a:rPr>
              <a:t>rechazadas</a:t>
            </a:r>
            <a:r>
              <a:rPr lang="en-US" sz="1600" dirty="0">
                <a:effectLst/>
              </a:rPr>
              <a:t> </a:t>
            </a:r>
            <a:r>
              <a:rPr lang="en-US" sz="1600" dirty="0" err="1">
                <a:effectLst/>
              </a:rPr>
              <a:t>en</a:t>
            </a:r>
            <a:r>
              <a:rPr lang="en-US" sz="1600" dirty="0">
                <a:effectLst/>
              </a:rPr>
              <a:t> Argentina</a:t>
            </a:r>
          </a:p>
        </p:txBody>
      </p:sp>
      <p:pic>
        <p:nvPicPr>
          <p:cNvPr id="7" name="Imagen 6" descr="Interfaz de usuario gráfica, Texto, Chat o mensaje de texto&#10;&#10;El contenido generado por IA puede ser incorrecto.">
            <a:extLst>
              <a:ext uri="{FF2B5EF4-FFF2-40B4-BE49-F238E27FC236}">
                <a16:creationId xmlns:a16="http://schemas.microsoft.com/office/drawing/2014/main" id="{68734C45-D247-EE8D-6A4A-3F0ADFA23468}"/>
              </a:ext>
            </a:extLst>
          </p:cNvPr>
          <p:cNvPicPr>
            <a:picLocks noChangeAspect="1"/>
          </p:cNvPicPr>
          <p:nvPr/>
        </p:nvPicPr>
        <p:blipFill>
          <a:blip r:embed="rId2">
            <a:extLst>
              <a:ext uri="{28A0092B-C50C-407E-A947-70E740481C1C}">
                <a14:useLocalDpi xmlns:a14="http://schemas.microsoft.com/office/drawing/2010/main" val="0"/>
              </a:ext>
            </a:extLst>
          </a:blip>
          <a:srcRect r="1" b="526"/>
          <a:stretch>
            <a:fillRect/>
          </a:stretch>
        </p:blipFill>
        <p:spPr>
          <a:xfrm>
            <a:off x="6857797" y="-10886"/>
            <a:ext cx="5334204" cy="6868886"/>
          </a:xfrm>
          <a:prstGeom prst="rect">
            <a:avLst/>
          </a:prstGeom>
          <a:effectLst>
            <a:outerShdw blurRad="127000" dist="50800" dir="10800000" sx="99000" sy="99000" algn="r" rotWithShape="0">
              <a:prstClr val="black">
                <a:alpha val="40000"/>
              </a:prstClr>
            </a:outerShdw>
          </a:effectLst>
        </p:spPr>
      </p:pic>
      <p:sp>
        <p:nvSpPr>
          <p:cNvPr id="5" name="CuadroTexto 4">
            <a:extLst>
              <a:ext uri="{FF2B5EF4-FFF2-40B4-BE49-F238E27FC236}">
                <a16:creationId xmlns:a16="http://schemas.microsoft.com/office/drawing/2014/main" id="{7EDA6F9D-7DC0-AF2A-A843-C241EE236818}"/>
              </a:ext>
            </a:extLst>
          </p:cNvPr>
          <p:cNvSpPr txBox="1"/>
          <p:nvPr/>
        </p:nvSpPr>
        <p:spPr>
          <a:xfrm>
            <a:off x="761800" y="-10886"/>
            <a:ext cx="5747857" cy="6250965"/>
          </a:xfrm>
          <a:prstGeom prst="rect">
            <a:avLst/>
          </a:prstGeom>
        </p:spPr>
        <p:txBody>
          <a:bodyPr vert="horz" lIns="91440" tIns="45720" rIns="91440" bIns="45720" rtlCol="0" anchor="ctr">
            <a:normAutofit/>
          </a:bodyPr>
          <a:lstStyle/>
          <a:p>
            <a:pPr indent="-228600">
              <a:lnSpc>
                <a:spcPct val="90000"/>
              </a:lnSpc>
              <a:spcAft>
                <a:spcPts val="1200"/>
              </a:spcAft>
              <a:buFont typeface="Arial" panose="020B0604020202020204" pitchFamily="34" charset="0"/>
              <a:buChar char="•"/>
            </a:pPr>
            <a:endParaRPr lang="en-US" sz="2000" dirty="0">
              <a:effectLst/>
            </a:endParaRPr>
          </a:p>
        </p:txBody>
      </p:sp>
    </p:spTree>
    <p:extLst>
      <p:ext uri="{BB962C8B-B14F-4D97-AF65-F5344CB8AC3E}">
        <p14:creationId xmlns:p14="http://schemas.microsoft.com/office/powerpoint/2010/main" val="30303138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9669F59E-6412-2C7C-B7CB-E7187B838512}"/>
              </a:ext>
            </a:extLst>
          </p:cNvPr>
          <p:cNvSpPr txBox="1"/>
          <p:nvPr/>
        </p:nvSpPr>
        <p:spPr>
          <a:xfrm>
            <a:off x="1208314" y="849086"/>
            <a:ext cx="4963886" cy="5326907"/>
          </a:xfrm>
          <a:prstGeom prst="rect">
            <a:avLst/>
          </a:prstGeom>
          <a:noFill/>
        </p:spPr>
        <p:txBody>
          <a:bodyPr wrap="square">
            <a:spAutoFit/>
          </a:bodyPr>
          <a:lstStyle/>
          <a:p>
            <a:pPr marL="342900" indent="-342900" algn="just">
              <a:lnSpc>
                <a:spcPct val="115000"/>
              </a:lnSpc>
              <a:spcBef>
                <a:spcPts val="600"/>
              </a:spcBef>
              <a:spcAft>
                <a:spcPts val="600"/>
              </a:spcAft>
              <a:buFont typeface="Wingdings" panose="05000000000000000000" pitchFamily="2" charset="2"/>
              <a:buChar char="ü"/>
            </a:pPr>
            <a:r>
              <a:rPr lang="es-ES" sz="2000" dirty="0">
                <a:effectLst/>
                <a:latin typeface="Times New Roman" panose="02020603050405020304" pitchFamily="18" charset="0"/>
                <a:ea typeface="Calibri" panose="020F0502020204030204" pitchFamily="34" charset="0"/>
              </a:rPr>
              <a:t>Estima el impacto en el costo de los medicamentos resultante de haber tenido en la Argentina desde 2012 una política de patentes secundarias que hubiera sido más condescendiente.</a:t>
            </a:r>
          </a:p>
          <a:p>
            <a:pPr marL="342900" indent="-342900" algn="just">
              <a:lnSpc>
                <a:spcPct val="115000"/>
              </a:lnSpc>
              <a:spcBef>
                <a:spcPts val="600"/>
              </a:spcBef>
              <a:spcAft>
                <a:spcPts val="600"/>
              </a:spcAft>
              <a:buFont typeface="Wingdings" panose="05000000000000000000" pitchFamily="2" charset="2"/>
              <a:buChar char="ü"/>
            </a:pPr>
            <a:r>
              <a:rPr lang="es-ES" sz="2000" dirty="0">
                <a:latin typeface="Times New Roman" panose="02020603050405020304" pitchFamily="18" charset="0"/>
                <a:ea typeface="Calibri" panose="020F0502020204030204" pitchFamily="34" charset="0"/>
              </a:rPr>
              <a:t>S</a:t>
            </a:r>
            <a:r>
              <a:rPr lang="es-ES" sz="2000" dirty="0">
                <a:effectLst/>
                <a:latin typeface="Times New Roman" panose="02020603050405020304" pitchFamily="18" charset="0"/>
                <a:ea typeface="Calibri" panose="020F0502020204030204" pitchFamily="34" charset="0"/>
              </a:rPr>
              <a:t>e hace partiendo de una base de 86 principios activos que pudieron haber obtenido protección </a:t>
            </a:r>
            <a:r>
              <a:rPr lang="es-ES" sz="2000" dirty="0" err="1">
                <a:effectLst/>
                <a:latin typeface="Times New Roman" panose="02020603050405020304" pitchFamily="18" charset="0"/>
                <a:ea typeface="Calibri" panose="020F0502020204030204" pitchFamily="34" charset="0"/>
              </a:rPr>
              <a:t>patentaria</a:t>
            </a:r>
            <a:r>
              <a:rPr lang="es-ES" sz="2000" dirty="0">
                <a:effectLst/>
                <a:latin typeface="Times New Roman" panose="02020603050405020304" pitchFamily="18" charset="0"/>
                <a:ea typeface="Calibri" panose="020F0502020204030204" pitchFamily="34" charset="0"/>
              </a:rPr>
              <a:t> secundaria desde esa fecha, elaborada por </a:t>
            </a:r>
            <a:r>
              <a:rPr lang="es-ES" sz="2000" dirty="0" err="1">
                <a:effectLst/>
                <a:latin typeface="Times New Roman" panose="02020603050405020304" pitchFamily="18" charset="0"/>
                <a:ea typeface="Calibri" panose="020F0502020204030204" pitchFamily="34" charset="0"/>
              </a:rPr>
              <a:t>Moglioni</a:t>
            </a:r>
            <a:r>
              <a:rPr lang="es-ES" sz="2000" dirty="0">
                <a:effectLst/>
                <a:latin typeface="Times New Roman" panose="02020603050405020304" pitchFamily="18" charset="0"/>
                <a:ea typeface="Calibri" panose="020F0502020204030204" pitchFamily="34" charset="0"/>
              </a:rPr>
              <a:t> (2025)</a:t>
            </a:r>
          </a:p>
          <a:p>
            <a:pPr marL="342900" indent="-342900" algn="just">
              <a:lnSpc>
                <a:spcPct val="115000"/>
              </a:lnSpc>
              <a:spcBef>
                <a:spcPts val="600"/>
              </a:spcBef>
              <a:spcAft>
                <a:spcPts val="600"/>
              </a:spcAft>
              <a:buFont typeface="Wingdings" panose="05000000000000000000" pitchFamily="2" charset="2"/>
              <a:buChar char="ü"/>
            </a:pPr>
            <a:r>
              <a:rPr lang="es-ES" sz="2000" dirty="0">
                <a:latin typeface="Times New Roman" panose="02020603050405020304" pitchFamily="18" charset="0"/>
                <a:ea typeface="Calibri" panose="020F0502020204030204" pitchFamily="34" charset="0"/>
              </a:rPr>
              <a:t>Construye</a:t>
            </a:r>
            <a:r>
              <a:rPr lang="es-ES" sz="2000" dirty="0">
                <a:effectLst/>
                <a:latin typeface="Times New Roman" panose="02020603050405020304" pitchFamily="18" charset="0"/>
                <a:ea typeface="Calibri" panose="020F0502020204030204" pitchFamily="34" charset="0"/>
              </a:rPr>
              <a:t> un escenario </a:t>
            </a:r>
            <a:r>
              <a:rPr lang="es-ES" sz="2000" dirty="0" err="1">
                <a:effectLst/>
                <a:latin typeface="Times New Roman" panose="02020603050405020304" pitchFamily="18" charset="0"/>
                <a:ea typeface="Calibri" panose="020F0502020204030204" pitchFamily="34" charset="0"/>
              </a:rPr>
              <a:t>contrafáctico</a:t>
            </a:r>
            <a:r>
              <a:rPr lang="es-ES" sz="2000" dirty="0">
                <a:effectLst/>
                <a:latin typeface="Times New Roman" panose="02020603050405020304" pitchFamily="18" charset="0"/>
                <a:ea typeface="Calibri" panose="020F0502020204030204" pitchFamily="34" charset="0"/>
              </a:rPr>
              <a:t> retrospectivo en el cual dichos principios activos hubieran obtenido la protección </a:t>
            </a:r>
            <a:r>
              <a:rPr lang="es-ES" sz="2000" dirty="0" err="1">
                <a:effectLst/>
                <a:latin typeface="Times New Roman" panose="02020603050405020304" pitchFamily="18" charset="0"/>
                <a:ea typeface="Calibri" panose="020F0502020204030204" pitchFamily="34" charset="0"/>
              </a:rPr>
              <a:t>patentaria</a:t>
            </a:r>
            <a:r>
              <a:rPr lang="es-ES" sz="2000" dirty="0">
                <a:effectLst/>
                <a:latin typeface="Times New Roman" panose="02020603050405020304" pitchFamily="18" charset="0"/>
                <a:ea typeface="Calibri" panose="020F0502020204030204" pitchFamily="34" charset="0"/>
              </a:rPr>
              <a:t> secundaria solicitada. </a:t>
            </a:r>
            <a:endParaRPr lang="es-AR" sz="2000" dirty="0">
              <a:effectLst/>
              <a:latin typeface="Times New Roman" panose="02020603050405020304" pitchFamily="18" charset="0"/>
              <a:ea typeface="Calibri" panose="020F0502020204030204" pitchFamily="34" charset="0"/>
            </a:endParaRPr>
          </a:p>
        </p:txBody>
      </p:sp>
      <p:pic>
        <p:nvPicPr>
          <p:cNvPr id="5" name="Imagen 4">
            <a:extLst>
              <a:ext uri="{FF2B5EF4-FFF2-40B4-BE49-F238E27FC236}">
                <a16:creationId xmlns:a16="http://schemas.microsoft.com/office/drawing/2014/main" id="{DAEEA9C9-043B-24A5-5C0A-D22D1C4D114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29400" y="0"/>
            <a:ext cx="5332509" cy="6858000"/>
          </a:xfrm>
          <a:prstGeom prst="rect">
            <a:avLst/>
          </a:prstGeom>
        </p:spPr>
      </p:pic>
    </p:spTree>
    <p:extLst>
      <p:ext uri="{BB962C8B-B14F-4D97-AF65-F5344CB8AC3E}">
        <p14:creationId xmlns:p14="http://schemas.microsoft.com/office/powerpoint/2010/main" val="11161758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763AE5-4029-7D67-F242-1D7546409E3E}"/>
            </a:ext>
          </a:extLst>
        </p:cNvPr>
        <p:cNvGrpSpPr/>
        <p:nvPr/>
      </p:nvGrpSpPr>
      <p:grpSpPr>
        <a:xfrm>
          <a:off x="0" y="0"/>
          <a:ext cx="0" cy="0"/>
          <a:chOff x="0" y="0"/>
          <a:chExt cx="0" cy="0"/>
        </a:xfrm>
      </p:grpSpPr>
      <p:sp>
        <p:nvSpPr>
          <p:cNvPr id="3" name="CuadroTexto 2">
            <a:extLst>
              <a:ext uri="{FF2B5EF4-FFF2-40B4-BE49-F238E27FC236}">
                <a16:creationId xmlns:a16="http://schemas.microsoft.com/office/drawing/2014/main" id="{C8FDF122-B5F5-F38B-A49D-3BF127CA557F}"/>
              </a:ext>
            </a:extLst>
          </p:cNvPr>
          <p:cNvSpPr txBox="1"/>
          <p:nvPr/>
        </p:nvSpPr>
        <p:spPr>
          <a:xfrm>
            <a:off x="1208314" y="849086"/>
            <a:ext cx="4963886" cy="4619021"/>
          </a:xfrm>
          <a:prstGeom prst="rect">
            <a:avLst/>
          </a:prstGeom>
          <a:noFill/>
        </p:spPr>
        <p:txBody>
          <a:bodyPr wrap="square">
            <a:spAutoFit/>
          </a:bodyPr>
          <a:lstStyle/>
          <a:p>
            <a:pPr marL="342900" indent="-342900" algn="just">
              <a:lnSpc>
                <a:spcPct val="115000"/>
              </a:lnSpc>
              <a:spcBef>
                <a:spcPts val="600"/>
              </a:spcBef>
              <a:spcAft>
                <a:spcPts val="600"/>
              </a:spcAft>
              <a:buFont typeface="Wingdings" panose="05000000000000000000" pitchFamily="2" charset="2"/>
              <a:buChar char="ü"/>
            </a:pPr>
            <a:r>
              <a:rPr lang="es-ES" sz="2000" dirty="0">
                <a:effectLst/>
                <a:latin typeface="Times New Roman" panose="02020603050405020304" pitchFamily="18" charset="0"/>
                <a:ea typeface="Times New Roman" panose="02020603050405020304" pitchFamily="18" charset="0"/>
              </a:rPr>
              <a:t>Bases de datos de ventas de IQVIA en el canal farmacia, y de IQVIA </a:t>
            </a:r>
            <a:r>
              <a:rPr lang="es-ES" sz="2000" dirty="0" err="1">
                <a:effectLst/>
                <a:latin typeface="Times New Roman" panose="02020603050405020304" pitchFamily="18" charset="0"/>
                <a:ea typeface="Times New Roman" panose="02020603050405020304" pitchFamily="18" charset="0"/>
              </a:rPr>
              <a:t>OyTE</a:t>
            </a:r>
            <a:r>
              <a:rPr lang="es-ES" sz="2000" dirty="0">
                <a:effectLst/>
                <a:latin typeface="Times New Roman" panose="02020603050405020304" pitchFamily="18" charset="0"/>
                <a:ea typeface="Times New Roman" panose="02020603050405020304" pitchFamily="18" charset="0"/>
              </a:rPr>
              <a:t> y ACE Oncología en el canal institucional. </a:t>
            </a:r>
          </a:p>
          <a:p>
            <a:pPr marL="342900" indent="-342900" algn="just">
              <a:lnSpc>
                <a:spcPct val="115000"/>
              </a:lnSpc>
              <a:spcBef>
                <a:spcPts val="600"/>
              </a:spcBef>
              <a:spcAft>
                <a:spcPts val="600"/>
              </a:spcAft>
              <a:buFont typeface="Wingdings" panose="05000000000000000000" pitchFamily="2" charset="2"/>
              <a:buChar char="ü"/>
            </a:pPr>
            <a:r>
              <a:rPr lang="es-ES" sz="2000" dirty="0">
                <a:effectLst/>
                <a:latin typeface="Times New Roman" panose="02020603050405020304" pitchFamily="18" charset="0"/>
                <a:ea typeface="Times New Roman" panose="02020603050405020304" pitchFamily="18" charset="0"/>
              </a:rPr>
              <a:t>El</a:t>
            </a:r>
            <a:r>
              <a:rPr lang="es-AR" sz="2000" dirty="0">
                <a:effectLst/>
                <a:latin typeface="Times New Roman" panose="02020603050405020304" pitchFamily="18" charset="0"/>
                <a:ea typeface="Calibri" panose="020F0502020204030204" pitchFamily="34" charset="0"/>
              </a:rPr>
              <a:t> abordaje distingue entre los principios activos que tuvieron y los que no tuvieron la protección de una patente primaria en la Argentina</a:t>
            </a:r>
          </a:p>
          <a:p>
            <a:pPr marL="342900" indent="-342900" algn="just">
              <a:lnSpc>
                <a:spcPct val="115000"/>
              </a:lnSpc>
              <a:spcBef>
                <a:spcPts val="600"/>
              </a:spcBef>
              <a:spcAft>
                <a:spcPts val="600"/>
              </a:spcAft>
              <a:buFont typeface="Wingdings" panose="05000000000000000000" pitchFamily="2" charset="2"/>
              <a:buChar char="ü"/>
            </a:pPr>
            <a:r>
              <a:rPr lang="es-AR" sz="2000" dirty="0">
                <a:latin typeface="Times New Roman" panose="02020603050405020304" pitchFamily="18" charset="0"/>
                <a:ea typeface="Calibri" panose="020F0502020204030204" pitchFamily="34" charset="0"/>
              </a:rPr>
              <a:t>S</a:t>
            </a:r>
            <a:r>
              <a:rPr lang="es-AR" sz="2000" dirty="0">
                <a:effectLst/>
                <a:latin typeface="Times New Roman" panose="02020603050405020304" pitchFamily="18" charset="0"/>
                <a:ea typeface="Calibri" panose="020F0502020204030204" pitchFamily="34" charset="0"/>
              </a:rPr>
              <a:t>e realizan distintas </a:t>
            </a:r>
            <a:r>
              <a:rPr lang="es-ES" sz="2000" dirty="0">
                <a:effectLst/>
                <a:latin typeface="Times New Roman" panose="02020603050405020304" pitchFamily="18" charset="0"/>
                <a:ea typeface="Times New Roman" panose="02020603050405020304" pitchFamily="18" charset="0"/>
              </a:rPr>
              <a:t>hipótesis de comportamientos de precios para distintos grupos de moléculas según hayan sido las condiciones de competencia efectiva observadas desde 2012 en adelante. </a:t>
            </a:r>
            <a:endParaRPr lang="es-AR" sz="2000" dirty="0">
              <a:effectLst/>
              <a:latin typeface="Times New Roman" panose="02020603050405020304" pitchFamily="18" charset="0"/>
              <a:ea typeface="Times New Roman" panose="02020603050405020304" pitchFamily="18" charset="0"/>
            </a:endParaRPr>
          </a:p>
        </p:txBody>
      </p:sp>
      <p:pic>
        <p:nvPicPr>
          <p:cNvPr id="5" name="Imagen 4">
            <a:extLst>
              <a:ext uri="{FF2B5EF4-FFF2-40B4-BE49-F238E27FC236}">
                <a16:creationId xmlns:a16="http://schemas.microsoft.com/office/drawing/2014/main" id="{2BFE54B6-DB4F-42B0-A5B7-D10BB4907FD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29400" y="0"/>
            <a:ext cx="5332509" cy="6858000"/>
          </a:xfrm>
          <a:prstGeom prst="rect">
            <a:avLst/>
          </a:prstGeom>
        </p:spPr>
      </p:pic>
    </p:spTree>
    <p:extLst>
      <p:ext uri="{BB962C8B-B14F-4D97-AF65-F5344CB8AC3E}">
        <p14:creationId xmlns:p14="http://schemas.microsoft.com/office/powerpoint/2010/main" val="7331840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7C5FC2-2A22-E9D4-6FED-903DE5C13D40}"/>
            </a:ext>
          </a:extLst>
        </p:cNvPr>
        <p:cNvGrpSpPr/>
        <p:nvPr/>
      </p:nvGrpSpPr>
      <p:grpSpPr>
        <a:xfrm>
          <a:off x="0" y="0"/>
          <a:ext cx="0" cy="0"/>
          <a:chOff x="0" y="0"/>
          <a:chExt cx="0" cy="0"/>
        </a:xfrm>
      </p:grpSpPr>
      <p:sp>
        <p:nvSpPr>
          <p:cNvPr id="3" name="CuadroTexto 2">
            <a:extLst>
              <a:ext uri="{FF2B5EF4-FFF2-40B4-BE49-F238E27FC236}">
                <a16:creationId xmlns:a16="http://schemas.microsoft.com/office/drawing/2014/main" id="{780A79F5-0B43-D337-0A25-2D126A56F8AA}"/>
              </a:ext>
            </a:extLst>
          </p:cNvPr>
          <p:cNvSpPr txBox="1"/>
          <p:nvPr/>
        </p:nvSpPr>
        <p:spPr>
          <a:xfrm>
            <a:off x="1208314" y="849086"/>
            <a:ext cx="4963886" cy="4619021"/>
          </a:xfrm>
          <a:prstGeom prst="rect">
            <a:avLst/>
          </a:prstGeom>
          <a:noFill/>
        </p:spPr>
        <p:txBody>
          <a:bodyPr wrap="square">
            <a:spAutoFit/>
          </a:bodyPr>
          <a:lstStyle/>
          <a:p>
            <a:pPr marL="342900" indent="-342900" algn="just">
              <a:lnSpc>
                <a:spcPct val="115000"/>
              </a:lnSpc>
              <a:spcBef>
                <a:spcPts val="600"/>
              </a:spcBef>
              <a:spcAft>
                <a:spcPts val="600"/>
              </a:spcAft>
              <a:buFont typeface="Wingdings" panose="05000000000000000000" pitchFamily="2" charset="2"/>
              <a:buChar char="ü"/>
            </a:pPr>
            <a:r>
              <a:rPr lang="es-ES" sz="2000" dirty="0">
                <a:effectLst/>
                <a:latin typeface="Times New Roman" panose="02020603050405020304" pitchFamily="18" charset="0"/>
                <a:ea typeface="Calibri" panose="020F0502020204030204" pitchFamily="34" charset="0"/>
              </a:rPr>
              <a:t>De los 86 principios activos, 20 quedan fuera del análisis por diversos motivos</a:t>
            </a:r>
          </a:p>
          <a:p>
            <a:pPr marL="342900" indent="-342900" algn="just">
              <a:lnSpc>
                <a:spcPct val="115000"/>
              </a:lnSpc>
              <a:spcBef>
                <a:spcPts val="600"/>
              </a:spcBef>
              <a:spcAft>
                <a:spcPts val="600"/>
              </a:spcAft>
              <a:buFont typeface="Wingdings" panose="05000000000000000000" pitchFamily="2" charset="2"/>
              <a:buChar char="ü"/>
            </a:pPr>
            <a:r>
              <a:rPr lang="es-ES" sz="2000" dirty="0">
                <a:latin typeface="Times New Roman" panose="02020603050405020304" pitchFamily="18" charset="0"/>
                <a:ea typeface="Calibri" panose="020F0502020204030204" pitchFamily="34" charset="0"/>
              </a:rPr>
              <a:t>L</a:t>
            </a:r>
            <a:r>
              <a:rPr lang="es-ES" sz="2000" dirty="0">
                <a:effectLst/>
                <a:latin typeface="Times New Roman" panose="02020603050405020304" pitchFamily="18" charset="0"/>
                <a:ea typeface="Calibri" panose="020F0502020204030204" pitchFamily="34" charset="0"/>
              </a:rPr>
              <a:t>as ventas del universo evaluado –principios activos que tuvieron patentes secundarias rechazadas desde 2012– equivalen al 16,4% del gasto total registrado en el canal farmacias, </a:t>
            </a:r>
          </a:p>
          <a:p>
            <a:pPr marL="342900" indent="-342900" algn="just">
              <a:lnSpc>
                <a:spcPct val="115000"/>
              </a:lnSpc>
              <a:spcBef>
                <a:spcPts val="600"/>
              </a:spcBef>
              <a:spcAft>
                <a:spcPts val="600"/>
              </a:spcAft>
              <a:buFont typeface="Wingdings" panose="05000000000000000000" pitchFamily="2" charset="2"/>
              <a:buChar char="ü"/>
            </a:pPr>
            <a:r>
              <a:rPr lang="es-ES" sz="2000" dirty="0">
                <a:latin typeface="Times New Roman" panose="02020603050405020304" pitchFamily="18" charset="0"/>
                <a:ea typeface="Calibri" panose="020F0502020204030204" pitchFamily="34" charset="0"/>
              </a:rPr>
              <a:t>E</a:t>
            </a:r>
            <a:r>
              <a:rPr lang="es-ES" sz="2000" dirty="0">
                <a:effectLst/>
                <a:latin typeface="Times New Roman" panose="02020603050405020304" pitchFamily="18" charset="0"/>
                <a:ea typeface="Calibri" panose="020F0502020204030204" pitchFamily="34" charset="0"/>
              </a:rPr>
              <a:t>l hipotético otorgamiento de la protección </a:t>
            </a:r>
            <a:r>
              <a:rPr lang="es-ES" sz="2000" dirty="0" err="1">
                <a:effectLst/>
                <a:latin typeface="Times New Roman" panose="02020603050405020304" pitchFamily="18" charset="0"/>
                <a:ea typeface="Calibri" panose="020F0502020204030204" pitchFamily="34" charset="0"/>
              </a:rPr>
              <a:t>patentaria</a:t>
            </a:r>
            <a:r>
              <a:rPr lang="es-ES" sz="2000" dirty="0">
                <a:effectLst/>
                <a:latin typeface="Times New Roman" panose="02020603050405020304" pitchFamily="18" charset="0"/>
                <a:ea typeface="Calibri" panose="020F0502020204030204" pitchFamily="34" charset="0"/>
              </a:rPr>
              <a:t> solicitada habría provocado que en el período 2021-2023 hubiese 57 principios activos protegidos simultáneamente, </a:t>
            </a:r>
          </a:p>
        </p:txBody>
      </p:sp>
      <p:pic>
        <p:nvPicPr>
          <p:cNvPr id="5" name="Imagen 4">
            <a:extLst>
              <a:ext uri="{FF2B5EF4-FFF2-40B4-BE49-F238E27FC236}">
                <a16:creationId xmlns:a16="http://schemas.microsoft.com/office/drawing/2014/main" id="{A77A26A5-DE01-AB4A-80DC-903FDA2A649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29400" y="0"/>
            <a:ext cx="5332509" cy="6858000"/>
          </a:xfrm>
          <a:prstGeom prst="rect">
            <a:avLst/>
          </a:prstGeom>
        </p:spPr>
      </p:pic>
    </p:spTree>
    <p:extLst>
      <p:ext uri="{BB962C8B-B14F-4D97-AF65-F5344CB8AC3E}">
        <p14:creationId xmlns:p14="http://schemas.microsoft.com/office/powerpoint/2010/main" val="35803686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9E4071-6AFC-967C-96D1-D514FBB081F3}"/>
            </a:ext>
          </a:extLst>
        </p:cNvPr>
        <p:cNvGrpSpPr/>
        <p:nvPr/>
      </p:nvGrpSpPr>
      <p:grpSpPr>
        <a:xfrm>
          <a:off x="0" y="0"/>
          <a:ext cx="0" cy="0"/>
          <a:chOff x="0" y="0"/>
          <a:chExt cx="0" cy="0"/>
        </a:xfrm>
      </p:grpSpPr>
      <p:pic>
        <p:nvPicPr>
          <p:cNvPr id="2" name="Imagen 1">
            <a:extLst>
              <a:ext uri="{FF2B5EF4-FFF2-40B4-BE49-F238E27FC236}">
                <a16:creationId xmlns:a16="http://schemas.microsoft.com/office/drawing/2014/main" id="{C4BABB6B-9DAC-BBC2-8701-8D5384DAA40D}"/>
              </a:ext>
            </a:extLst>
          </p:cNvPr>
          <p:cNvPicPr>
            <a:picLocks noChangeAspect="1"/>
          </p:cNvPicPr>
          <p:nvPr/>
        </p:nvPicPr>
        <p:blipFill>
          <a:blip r:embed="rId2"/>
          <a:stretch>
            <a:fillRect/>
          </a:stretch>
        </p:blipFill>
        <p:spPr>
          <a:xfrm>
            <a:off x="1874665" y="211041"/>
            <a:ext cx="8442670" cy="6120000"/>
          </a:xfrm>
          <a:prstGeom prst="rect">
            <a:avLst/>
          </a:prstGeom>
        </p:spPr>
      </p:pic>
    </p:spTree>
    <p:extLst>
      <p:ext uri="{BB962C8B-B14F-4D97-AF65-F5344CB8AC3E}">
        <p14:creationId xmlns:p14="http://schemas.microsoft.com/office/powerpoint/2010/main" val="35656003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7CB084-27A6-C71A-88A7-13C832C4F380}"/>
            </a:ext>
          </a:extLst>
        </p:cNvPr>
        <p:cNvGrpSpPr/>
        <p:nvPr/>
      </p:nvGrpSpPr>
      <p:grpSpPr>
        <a:xfrm>
          <a:off x="0" y="0"/>
          <a:ext cx="0" cy="0"/>
          <a:chOff x="0" y="0"/>
          <a:chExt cx="0" cy="0"/>
        </a:xfrm>
      </p:grpSpPr>
      <p:sp>
        <p:nvSpPr>
          <p:cNvPr id="3" name="CuadroTexto 2">
            <a:extLst>
              <a:ext uri="{FF2B5EF4-FFF2-40B4-BE49-F238E27FC236}">
                <a16:creationId xmlns:a16="http://schemas.microsoft.com/office/drawing/2014/main" id="{EF274FA3-F174-C8DB-F0C0-E962C771C92C}"/>
              </a:ext>
            </a:extLst>
          </p:cNvPr>
          <p:cNvSpPr txBox="1"/>
          <p:nvPr/>
        </p:nvSpPr>
        <p:spPr>
          <a:xfrm>
            <a:off x="1208314" y="849086"/>
            <a:ext cx="4963886" cy="3521220"/>
          </a:xfrm>
          <a:prstGeom prst="rect">
            <a:avLst/>
          </a:prstGeom>
          <a:noFill/>
        </p:spPr>
        <p:txBody>
          <a:bodyPr wrap="square">
            <a:spAutoFit/>
          </a:bodyPr>
          <a:lstStyle/>
          <a:p>
            <a:pPr algn="just">
              <a:lnSpc>
                <a:spcPct val="115000"/>
              </a:lnSpc>
              <a:spcBef>
                <a:spcPts val="600"/>
              </a:spcBef>
              <a:spcAft>
                <a:spcPts val="600"/>
              </a:spcAft>
            </a:pPr>
            <a:r>
              <a:rPr lang="es-ES" sz="2800" dirty="0">
                <a:latin typeface="Times New Roman" panose="02020603050405020304" pitchFamily="18" charset="0"/>
                <a:ea typeface="Calibri" panose="020F0502020204030204" pitchFamily="34" charset="0"/>
              </a:rPr>
              <a:t>Los </a:t>
            </a:r>
            <a:r>
              <a:rPr lang="es-ES" sz="2800" dirty="0">
                <a:effectLst/>
                <a:latin typeface="Times New Roman" panose="02020603050405020304" pitchFamily="18" charset="0"/>
                <a:ea typeface="Calibri" panose="020F0502020204030204" pitchFamily="34" charset="0"/>
              </a:rPr>
              <a:t>mayores precios habrían resultado en </a:t>
            </a:r>
            <a:r>
              <a:rPr lang="es-ES" sz="2800" b="1" dirty="0">
                <a:effectLst/>
                <a:latin typeface="Times New Roman" panose="02020603050405020304" pitchFamily="18" charset="0"/>
                <a:ea typeface="Calibri" panose="020F0502020204030204" pitchFamily="34" charset="0"/>
              </a:rPr>
              <a:t>un gasto total en medicamentos 139% superior al </a:t>
            </a:r>
            <a:r>
              <a:rPr lang="es-ES" sz="2800" dirty="0">
                <a:effectLst/>
                <a:latin typeface="Times New Roman" panose="02020603050405020304" pitchFamily="18" charset="0"/>
                <a:ea typeface="Calibri" panose="020F0502020204030204" pitchFamily="34" charset="0"/>
              </a:rPr>
              <a:t>observado en ese período, equivalente a un gasto adicional </a:t>
            </a:r>
            <a:r>
              <a:rPr lang="es-ES" sz="2800" b="1" dirty="0">
                <a:effectLst/>
                <a:latin typeface="Times New Roman" panose="02020603050405020304" pitchFamily="18" charset="0"/>
                <a:ea typeface="Calibri" panose="020F0502020204030204" pitchFamily="34" charset="0"/>
              </a:rPr>
              <a:t>promedio anual de US$ 2.214 millones.</a:t>
            </a:r>
            <a:endParaRPr lang="es-AR" sz="2800" b="1" dirty="0">
              <a:effectLst/>
              <a:latin typeface="Times New Roman" panose="02020603050405020304" pitchFamily="18" charset="0"/>
              <a:ea typeface="Calibri" panose="020F0502020204030204" pitchFamily="34" charset="0"/>
            </a:endParaRPr>
          </a:p>
        </p:txBody>
      </p:sp>
      <p:pic>
        <p:nvPicPr>
          <p:cNvPr id="5" name="Imagen 4">
            <a:extLst>
              <a:ext uri="{FF2B5EF4-FFF2-40B4-BE49-F238E27FC236}">
                <a16:creationId xmlns:a16="http://schemas.microsoft.com/office/drawing/2014/main" id="{C8A83C29-A9BD-9D68-B496-48D2C9C650D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29400" y="0"/>
            <a:ext cx="5332509" cy="6858000"/>
          </a:xfrm>
          <a:prstGeom prst="rect">
            <a:avLst/>
          </a:prstGeom>
        </p:spPr>
      </p:pic>
    </p:spTree>
    <p:extLst>
      <p:ext uri="{BB962C8B-B14F-4D97-AF65-F5344CB8AC3E}">
        <p14:creationId xmlns:p14="http://schemas.microsoft.com/office/powerpoint/2010/main" val="105385927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Rectangle 24">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Freeform: Shape 32">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5" name="Rectangle 34">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ítulo 3">
            <a:extLst>
              <a:ext uri="{FF2B5EF4-FFF2-40B4-BE49-F238E27FC236}">
                <a16:creationId xmlns:a16="http://schemas.microsoft.com/office/drawing/2014/main" id="{9FB459E2-D562-CCFA-2568-DC03D2EAC375}"/>
              </a:ext>
            </a:extLst>
          </p:cNvPr>
          <p:cNvSpPr>
            <a:spLocks noGrp="1"/>
          </p:cNvSpPr>
          <p:nvPr>
            <p:ph type="title"/>
          </p:nvPr>
        </p:nvSpPr>
        <p:spPr>
          <a:xfrm>
            <a:off x="466722" y="586855"/>
            <a:ext cx="3201366" cy="3387497"/>
          </a:xfrm>
        </p:spPr>
        <p:txBody>
          <a:bodyPr anchor="b">
            <a:normAutofit/>
          </a:bodyPr>
          <a:lstStyle/>
          <a:p>
            <a:pPr algn="r"/>
            <a:r>
              <a:rPr lang="es-ES" sz="3400" dirty="0">
                <a:solidFill>
                  <a:srgbClr val="FFFFFF"/>
                </a:solidFill>
              </a:rPr>
              <a:t>Conclusiones</a:t>
            </a:r>
          </a:p>
        </p:txBody>
      </p:sp>
      <p:sp>
        <p:nvSpPr>
          <p:cNvPr id="5" name="Marcador de contenido 4">
            <a:extLst>
              <a:ext uri="{FF2B5EF4-FFF2-40B4-BE49-F238E27FC236}">
                <a16:creationId xmlns:a16="http://schemas.microsoft.com/office/drawing/2014/main" id="{31ADE625-CFBD-A295-A8A1-8C7314FCAB48}"/>
              </a:ext>
            </a:extLst>
          </p:cNvPr>
          <p:cNvSpPr>
            <a:spLocks noGrp="1"/>
          </p:cNvSpPr>
          <p:nvPr>
            <p:ph idx="1"/>
          </p:nvPr>
        </p:nvSpPr>
        <p:spPr>
          <a:xfrm>
            <a:off x="4810259" y="649480"/>
            <a:ext cx="6555347" cy="5546047"/>
          </a:xfrm>
        </p:spPr>
        <p:txBody>
          <a:bodyPr anchor="ctr">
            <a:normAutofit/>
          </a:bodyPr>
          <a:lstStyle/>
          <a:p>
            <a:pPr marL="457200" indent="-457200">
              <a:spcBef>
                <a:spcPts val="600"/>
              </a:spcBef>
              <a:spcAft>
                <a:spcPts val="600"/>
              </a:spcAft>
              <a:buAutoNum type="arabicPeriod"/>
            </a:pPr>
            <a:r>
              <a:rPr lang="es-ES" sz="2000" dirty="0">
                <a:latin typeface="Aptos" panose="020B0004020202020204" pitchFamily="34" charset="0"/>
                <a:ea typeface="Calibri" panose="020F0502020204030204" pitchFamily="34" charset="0"/>
              </a:rPr>
              <a:t>Las Pautas constituyen una herramienta de vital importancia para evitar el evergreening de patentes.</a:t>
            </a:r>
          </a:p>
          <a:p>
            <a:pPr marL="457200" indent="-457200">
              <a:spcBef>
                <a:spcPts val="600"/>
              </a:spcBef>
              <a:spcAft>
                <a:spcPts val="600"/>
              </a:spcAft>
              <a:buAutoNum type="arabicPeriod"/>
            </a:pPr>
            <a:r>
              <a:rPr lang="es-ES" sz="2000" dirty="0">
                <a:latin typeface="Aptos" panose="020B0004020202020204" pitchFamily="34" charset="0"/>
                <a:ea typeface="Calibri" panose="020F0502020204030204" pitchFamily="34" charset="0"/>
              </a:rPr>
              <a:t>La aplicación de las Pautas no impide la concesión de las patentes farmacéuticas que cumplan los requisitos de patentabilidad: el 41,5% de esas patentes son concedidas</a:t>
            </a:r>
          </a:p>
          <a:p>
            <a:pPr marL="457200" indent="-457200">
              <a:spcBef>
                <a:spcPts val="600"/>
              </a:spcBef>
              <a:spcAft>
                <a:spcPts val="600"/>
              </a:spcAft>
              <a:buAutoNum type="arabicPeriod"/>
            </a:pPr>
            <a:r>
              <a:rPr lang="es-ES" sz="2000" dirty="0">
                <a:latin typeface="Aptos" panose="020B0004020202020204" pitchFamily="34" charset="0"/>
                <a:ea typeface="Calibri" panose="020F0502020204030204" pitchFamily="34" charset="0"/>
              </a:rPr>
              <a:t>Solo el 3,40% de las solicitudes de patentes farmacéuticas denegadas son apeladas buscando su revisión judicial.</a:t>
            </a:r>
          </a:p>
          <a:p>
            <a:pPr marL="457200" indent="-457200">
              <a:spcBef>
                <a:spcPts val="600"/>
              </a:spcBef>
              <a:spcAft>
                <a:spcPts val="600"/>
              </a:spcAft>
              <a:buAutoNum type="arabicPeriod"/>
            </a:pPr>
            <a:endParaRPr lang="es-ES" sz="2000" dirty="0">
              <a:latin typeface="Aptos" panose="020B0004020202020204" pitchFamily="34" charset="0"/>
              <a:ea typeface="Calibri" panose="020F0502020204030204" pitchFamily="34" charset="0"/>
            </a:endParaRPr>
          </a:p>
          <a:p>
            <a:pPr marL="457200" indent="-457200">
              <a:spcBef>
                <a:spcPts val="600"/>
              </a:spcBef>
              <a:spcAft>
                <a:spcPts val="600"/>
              </a:spcAft>
              <a:buAutoNum type="arabicPeriod"/>
            </a:pPr>
            <a:endParaRPr lang="es-ES" sz="2000" dirty="0">
              <a:latin typeface="Aptos" panose="020B0004020202020204" pitchFamily="34" charset="0"/>
              <a:ea typeface="Calibri" panose="020F0502020204030204" pitchFamily="34" charset="0"/>
            </a:endParaRPr>
          </a:p>
        </p:txBody>
      </p:sp>
      <p:sp>
        <p:nvSpPr>
          <p:cNvPr id="3" name="Rectangle 1">
            <a:extLst>
              <a:ext uri="{FF2B5EF4-FFF2-40B4-BE49-F238E27FC236}">
                <a16:creationId xmlns:a16="http://schemas.microsoft.com/office/drawing/2014/main" id="{C4295E03-2876-D60F-E5BE-738788CC2104}"/>
              </a:ext>
            </a:extLst>
          </p:cNvPr>
          <p:cNvSpPr>
            <a:spLocks noChangeArrowheads="1"/>
          </p:cNvSpPr>
          <p:nvPr/>
        </p:nvSpPr>
        <p:spPr bwMode="auto">
          <a:xfrm>
            <a:off x="0" y="102920"/>
            <a:ext cx="65" cy="25135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s-ES" altLang="es-AR" sz="1800" b="0" i="0" u="none" strike="noStrike" cap="none" normalizeH="0" baseline="0" dirty="0">
              <a:ln>
                <a:noFill/>
              </a:ln>
              <a:solidFill>
                <a:schemeClr val="tx1"/>
              </a:solidFill>
              <a:effectLst/>
              <a:latin typeface="Arial" panose="020B0604020202020204" pitchFamily="34" charset="0"/>
            </a:endParaRPr>
          </a:p>
        </p:txBody>
      </p:sp>
      <p:sp>
        <p:nvSpPr>
          <p:cNvPr id="6" name="Marcador de número de diapositiva 5">
            <a:extLst>
              <a:ext uri="{FF2B5EF4-FFF2-40B4-BE49-F238E27FC236}">
                <a16:creationId xmlns:a16="http://schemas.microsoft.com/office/drawing/2014/main" id="{A4DE58D4-70D3-B86D-0A0D-8E6A5BC46957}"/>
              </a:ext>
            </a:extLst>
          </p:cNvPr>
          <p:cNvSpPr>
            <a:spLocks noGrp="1"/>
          </p:cNvSpPr>
          <p:nvPr>
            <p:ph type="sldNum" sz="quarter" idx="12"/>
          </p:nvPr>
        </p:nvSpPr>
        <p:spPr/>
        <p:txBody>
          <a:bodyPr/>
          <a:lstStyle/>
          <a:p>
            <a:fld id="{12FC9E88-DA3B-4D3C-B9EB-8247169A0734}" type="slidenum">
              <a:rPr lang="es-AR" smtClean="0"/>
              <a:t>26</a:t>
            </a:fld>
            <a:endParaRPr lang="es-AR"/>
          </a:p>
        </p:txBody>
      </p:sp>
    </p:spTree>
    <p:extLst>
      <p:ext uri="{BB962C8B-B14F-4D97-AF65-F5344CB8AC3E}">
        <p14:creationId xmlns:p14="http://schemas.microsoft.com/office/powerpoint/2010/main" val="12453999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Rectangle 24">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Freeform: Shape 32">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5" name="Rectangle 34">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ítulo 3">
            <a:extLst>
              <a:ext uri="{FF2B5EF4-FFF2-40B4-BE49-F238E27FC236}">
                <a16:creationId xmlns:a16="http://schemas.microsoft.com/office/drawing/2014/main" id="{9FB459E2-D562-CCFA-2568-DC03D2EAC375}"/>
              </a:ext>
            </a:extLst>
          </p:cNvPr>
          <p:cNvSpPr>
            <a:spLocks noGrp="1"/>
          </p:cNvSpPr>
          <p:nvPr>
            <p:ph type="title"/>
          </p:nvPr>
        </p:nvSpPr>
        <p:spPr>
          <a:xfrm>
            <a:off x="466722" y="586855"/>
            <a:ext cx="3201366" cy="3387497"/>
          </a:xfrm>
        </p:spPr>
        <p:txBody>
          <a:bodyPr anchor="b">
            <a:normAutofit/>
          </a:bodyPr>
          <a:lstStyle/>
          <a:p>
            <a:pPr algn="r"/>
            <a:r>
              <a:rPr lang="es-ES" sz="3400" dirty="0">
                <a:solidFill>
                  <a:srgbClr val="FFFFFF"/>
                </a:solidFill>
              </a:rPr>
              <a:t>Conclusiones</a:t>
            </a:r>
          </a:p>
        </p:txBody>
      </p:sp>
      <p:sp>
        <p:nvSpPr>
          <p:cNvPr id="5" name="Marcador de contenido 4">
            <a:extLst>
              <a:ext uri="{FF2B5EF4-FFF2-40B4-BE49-F238E27FC236}">
                <a16:creationId xmlns:a16="http://schemas.microsoft.com/office/drawing/2014/main" id="{31ADE625-CFBD-A295-A8A1-8C7314FCAB48}"/>
              </a:ext>
            </a:extLst>
          </p:cNvPr>
          <p:cNvSpPr>
            <a:spLocks noGrp="1"/>
          </p:cNvSpPr>
          <p:nvPr>
            <p:ph idx="1"/>
          </p:nvPr>
        </p:nvSpPr>
        <p:spPr>
          <a:xfrm>
            <a:off x="4810259" y="649480"/>
            <a:ext cx="6555347" cy="5546047"/>
          </a:xfrm>
        </p:spPr>
        <p:txBody>
          <a:bodyPr anchor="ctr">
            <a:normAutofit/>
          </a:bodyPr>
          <a:lstStyle/>
          <a:p>
            <a:pPr marL="457200" indent="-457200">
              <a:spcBef>
                <a:spcPts val="600"/>
              </a:spcBef>
              <a:spcAft>
                <a:spcPts val="600"/>
              </a:spcAft>
              <a:buFont typeface="+mj-lt"/>
              <a:buAutoNum type="arabicPeriod" startAt="4"/>
            </a:pPr>
            <a:r>
              <a:rPr lang="es-ES" sz="2000" dirty="0">
                <a:latin typeface="Aptos" panose="020B0004020202020204" pitchFamily="34" charset="0"/>
                <a:ea typeface="Calibri" panose="020F0502020204030204" pitchFamily="34" charset="0"/>
              </a:rPr>
              <a:t>77 moléculas que eran exclusivas pasaron a tener competencia:</a:t>
            </a:r>
          </a:p>
          <a:p>
            <a:pPr lvl="1">
              <a:spcBef>
                <a:spcPts val="600"/>
              </a:spcBef>
              <a:spcAft>
                <a:spcPts val="600"/>
              </a:spcAft>
            </a:pPr>
            <a:r>
              <a:rPr lang="es-ES" sz="1600" dirty="0">
                <a:latin typeface="Aptos" panose="020B0004020202020204" pitchFamily="34" charset="0"/>
                <a:ea typeface="Calibri" panose="020F0502020204030204" pitchFamily="34" charset="0"/>
              </a:rPr>
              <a:t>25 tenían patentes primarias concedidas</a:t>
            </a:r>
          </a:p>
          <a:p>
            <a:pPr lvl="1">
              <a:spcBef>
                <a:spcPts val="600"/>
              </a:spcBef>
              <a:spcAft>
                <a:spcPts val="600"/>
              </a:spcAft>
            </a:pPr>
            <a:r>
              <a:rPr lang="es-ES" sz="1600" dirty="0">
                <a:latin typeface="Aptos" panose="020B0004020202020204" pitchFamily="34" charset="0"/>
                <a:ea typeface="Calibri" panose="020F0502020204030204" pitchFamily="34" charset="0"/>
              </a:rPr>
              <a:t>27 tenían patentes secundarias rechazadas en Argentina con patentes equivalente listadas en el Orange Book / </a:t>
            </a:r>
            <a:r>
              <a:rPr lang="es-ES" sz="1600" dirty="0" err="1">
                <a:latin typeface="Aptos" panose="020B0004020202020204" pitchFamily="34" charset="0"/>
                <a:ea typeface="Calibri" panose="020F0502020204030204" pitchFamily="34" charset="0"/>
              </a:rPr>
              <a:t>Purple</a:t>
            </a:r>
            <a:r>
              <a:rPr lang="es-ES" sz="1600" dirty="0">
                <a:latin typeface="Aptos" panose="020B0004020202020204" pitchFamily="34" charset="0"/>
                <a:ea typeface="Calibri" panose="020F0502020204030204" pitchFamily="34" charset="0"/>
              </a:rPr>
              <a:t> Book de los EEUU </a:t>
            </a:r>
          </a:p>
          <a:p>
            <a:pPr lvl="1">
              <a:spcBef>
                <a:spcPts val="600"/>
              </a:spcBef>
              <a:spcAft>
                <a:spcPts val="600"/>
              </a:spcAft>
            </a:pPr>
            <a:r>
              <a:rPr lang="es-ES" sz="1600" dirty="0">
                <a:latin typeface="Aptos" panose="020B0004020202020204" pitchFamily="34" charset="0"/>
                <a:ea typeface="Calibri" panose="020F0502020204030204" pitchFamily="34" charset="0"/>
              </a:rPr>
              <a:t>25 principios activos con patentes secundarias denegadas en Argentina sin patente equivalente listada en Orange Book  /  </a:t>
            </a:r>
            <a:r>
              <a:rPr lang="es-ES" sz="1600" dirty="0" err="1">
                <a:latin typeface="Aptos" panose="020B0004020202020204" pitchFamily="34" charset="0"/>
                <a:ea typeface="Calibri" panose="020F0502020204030204" pitchFamily="34" charset="0"/>
              </a:rPr>
              <a:t>Purple</a:t>
            </a:r>
            <a:r>
              <a:rPr lang="es-ES" sz="1600" dirty="0">
                <a:latin typeface="Aptos" panose="020B0004020202020204" pitchFamily="34" charset="0"/>
                <a:ea typeface="Calibri" panose="020F0502020204030204" pitchFamily="34" charset="0"/>
              </a:rPr>
              <a:t> Book. </a:t>
            </a:r>
          </a:p>
          <a:p>
            <a:pPr marL="457200" indent="-457200">
              <a:spcBef>
                <a:spcPts val="600"/>
              </a:spcBef>
              <a:spcAft>
                <a:spcPts val="600"/>
              </a:spcAft>
              <a:buFont typeface="+mj-lt"/>
              <a:buAutoNum type="arabicPeriod" startAt="4"/>
            </a:pPr>
            <a:r>
              <a:rPr lang="es-ES" sz="2000" dirty="0">
                <a:latin typeface="Aptos" panose="020B0004020202020204" pitchFamily="34" charset="0"/>
                <a:ea typeface="Calibri" panose="020F0502020204030204" pitchFamily="34" charset="0"/>
              </a:rPr>
              <a:t>20 moléculas continúan siendo exclusivas</a:t>
            </a:r>
          </a:p>
          <a:p>
            <a:pPr lvl="1">
              <a:spcBef>
                <a:spcPts val="600"/>
              </a:spcBef>
              <a:spcAft>
                <a:spcPts val="600"/>
              </a:spcAft>
            </a:pPr>
            <a:r>
              <a:rPr lang="es-ES" sz="1600" dirty="0">
                <a:latin typeface="Aptos" panose="020B0004020202020204" pitchFamily="34" charset="0"/>
                <a:ea typeface="Calibri" panose="020F0502020204030204" pitchFamily="34" charset="0"/>
              </a:rPr>
              <a:t>10 principios activos  poseen patentes primarias concedidas.</a:t>
            </a:r>
          </a:p>
          <a:p>
            <a:pPr lvl="1">
              <a:spcBef>
                <a:spcPts val="600"/>
              </a:spcBef>
              <a:spcAft>
                <a:spcPts val="600"/>
              </a:spcAft>
            </a:pPr>
            <a:r>
              <a:rPr lang="es-ES" sz="1600" dirty="0">
                <a:latin typeface="Aptos" panose="020B0004020202020204" pitchFamily="34" charset="0"/>
                <a:ea typeface="Calibri" panose="020F0502020204030204" pitchFamily="34" charset="0"/>
              </a:rPr>
              <a:t>5 tienen todas las patentes secundarias denegadas</a:t>
            </a:r>
          </a:p>
          <a:p>
            <a:pPr lvl="1">
              <a:spcBef>
                <a:spcPts val="600"/>
              </a:spcBef>
              <a:spcAft>
                <a:spcPts val="600"/>
              </a:spcAft>
            </a:pPr>
            <a:r>
              <a:rPr lang="es-ES" sz="1600" dirty="0">
                <a:latin typeface="Aptos" panose="020B0004020202020204" pitchFamily="34" charset="0"/>
                <a:ea typeface="Calibri" panose="020F0502020204030204" pitchFamily="34" charset="0"/>
              </a:rPr>
              <a:t>3  tienen patentes secundarias concedidas y denegadas</a:t>
            </a:r>
          </a:p>
          <a:p>
            <a:pPr lvl="1">
              <a:spcBef>
                <a:spcPts val="600"/>
              </a:spcBef>
              <a:spcAft>
                <a:spcPts val="600"/>
              </a:spcAft>
            </a:pPr>
            <a:r>
              <a:rPr lang="es-ES" sz="1600" dirty="0">
                <a:latin typeface="Aptos" panose="020B0004020202020204" pitchFamily="34" charset="0"/>
                <a:ea typeface="Calibri" panose="020F0502020204030204" pitchFamily="34" charset="0"/>
              </a:rPr>
              <a:t>2  principios activos no tienen patentes primarias o secundarias ni concedidas ni rechazadas en Argentina</a:t>
            </a:r>
          </a:p>
        </p:txBody>
      </p:sp>
      <p:sp>
        <p:nvSpPr>
          <p:cNvPr id="3" name="Rectangle 1">
            <a:extLst>
              <a:ext uri="{FF2B5EF4-FFF2-40B4-BE49-F238E27FC236}">
                <a16:creationId xmlns:a16="http://schemas.microsoft.com/office/drawing/2014/main" id="{C4295E03-2876-D60F-E5BE-738788CC2104}"/>
              </a:ext>
            </a:extLst>
          </p:cNvPr>
          <p:cNvSpPr>
            <a:spLocks noChangeArrowheads="1"/>
          </p:cNvSpPr>
          <p:nvPr/>
        </p:nvSpPr>
        <p:spPr bwMode="auto">
          <a:xfrm>
            <a:off x="0" y="102920"/>
            <a:ext cx="65" cy="25135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s-ES" altLang="es-AR" sz="1800" b="0" i="0" u="none" strike="noStrike" cap="none" normalizeH="0" baseline="0" dirty="0">
              <a:ln>
                <a:noFill/>
              </a:ln>
              <a:solidFill>
                <a:schemeClr val="tx1"/>
              </a:solidFill>
              <a:effectLst/>
              <a:latin typeface="Arial" panose="020B0604020202020204" pitchFamily="34" charset="0"/>
            </a:endParaRPr>
          </a:p>
        </p:txBody>
      </p:sp>
      <p:sp>
        <p:nvSpPr>
          <p:cNvPr id="6" name="Marcador de número de diapositiva 5">
            <a:extLst>
              <a:ext uri="{FF2B5EF4-FFF2-40B4-BE49-F238E27FC236}">
                <a16:creationId xmlns:a16="http://schemas.microsoft.com/office/drawing/2014/main" id="{2A63F63A-1ABE-E4C9-DDF6-177FD05DD071}"/>
              </a:ext>
            </a:extLst>
          </p:cNvPr>
          <p:cNvSpPr>
            <a:spLocks noGrp="1"/>
          </p:cNvSpPr>
          <p:nvPr>
            <p:ph type="sldNum" sz="quarter" idx="12"/>
          </p:nvPr>
        </p:nvSpPr>
        <p:spPr/>
        <p:txBody>
          <a:bodyPr/>
          <a:lstStyle/>
          <a:p>
            <a:fld id="{12FC9E88-DA3B-4D3C-B9EB-8247169A0734}" type="slidenum">
              <a:rPr lang="es-AR" smtClean="0"/>
              <a:t>27</a:t>
            </a:fld>
            <a:endParaRPr lang="es-AR"/>
          </a:p>
        </p:txBody>
      </p:sp>
    </p:spTree>
    <p:extLst>
      <p:ext uri="{BB962C8B-B14F-4D97-AF65-F5344CB8AC3E}">
        <p14:creationId xmlns:p14="http://schemas.microsoft.com/office/powerpoint/2010/main" val="173307930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Rectangle 24">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Freeform: Shape 32">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5" name="Rectangle 34">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ítulo 3">
            <a:extLst>
              <a:ext uri="{FF2B5EF4-FFF2-40B4-BE49-F238E27FC236}">
                <a16:creationId xmlns:a16="http://schemas.microsoft.com/office/drawing/2014/main" id="{9FB459E2-D562-CCFA-2568-DC03D2EAC375}"/>
              </a:ext>
            </a:extLst>
          </p:cNvPr>
          <p:cNvSpPr>
            <a:spLocks noGrp="1"/>
          </p:cNvSpPr>
          <p:nvPr>
            <p:ph type="title"/>
          </p:nvPr>
        </p:nvSpPr>
        <p:spPr>
          <a:xfrm>
            <a:off x="466722" y="586855"/>
            <a:ext cx="3201366" cy="3387497"/>
          </a:xfrm>
        </p:spPr>
        <p:txBody>
          <a:bodyPr anchor="b">
            <a:normAutofit/>
          </a:bodyPr>
          <a:lstStyle/>
          <a:p>
            <a:pPr algn="r"/>
            <a:r>
              <a:rPr lang="es-ES" sz="3400" dirty="0">
                <a:solidFill>
                  <a:srgbClr val="FFFFFF"/>
                </a:solidFill>
              </a:rPr>
              <a:t>Conclusiones</a:t>
            </a:r>
          </a:p>
        </p:txBody>
      </p:sp>
      <p:sp>
        <p:nvSpPr>
          <p:cNvPr id="5" name="Marcador de contenido 4">
            <a:extLst>
              <a:ext uri="{FF2B5EF4-FFF2-40B4-BE49-F238E27FC236}">
                <a16:creationId xmlns:a16="http://schemas.microsoft.com/office/drawing/2014/main" id="{31ADE625-CFBD-A295-A8A1-8C7314FCAB48}"/>
              </a:ext>
            </a:extLst>
          </p:cNvPr>
          <p:cNvSpPr>
            <a:spLocks noGrp="1"/>
          </p:cNvSpPr>
          <p:nvPr>
            <p:ph idx="1"/>
          </p:nvPr>
        </p:nvSpPr>
        <p:spPr>
          <a:xfrm>
            <a:off x="4810259" y="649480"/>
            <a:ext cx="6555347" cy="5546047"/>
          </a:xfrm>
        </p:spPr>
        <p:txBody>
          <a:bodyPr anchor="ctr">
            <a:normAutofit/>
          </a:bodyPr>
          <a:lstStyle/>
          <a:p>
            <a:pPr marL="457200" indent="-457200">
              <a:spcBef>
                <a:spcPts val="600"/>
              </a:spcBef>
              <a:spcAft>
                <a:spcPts val="600"/>
              </a:spcAft>
              <a:buFont typeface="+mj-lt"/>
              <a:buAutoNum type="arabicPeriod" startAt="6"/>
            </a:pPr>
            <a:r>
              <a:rPr lang="es-ES" sz="2000" dirty="0">
                <a:latin typeface="Aptos" panose="020B0004020202020204" pitchFamily="34" charset="0"/>
                <a:ea typeface="Calibri" panose="020F0502020204030204" pitchFamily="34" charset="0"/>
              </a:rPr>
              <a:t>Las ventas del universo evaluado –principios activos que tuvieron patentes secundarias rechazadas desde 2012– equivalen al 16,4% del gasto total registrado en el canal farmacias, </a:t>
            </a:r>
          </a:p>
          <a:p>
            <a:pPr marL="457200" indent="-457200">
              <a:spcBef>
                <a:spcPts val="600"/>
              </a:spcBef>
              <a:spcAft>
                <a:spcPts val="600"/>
              </a:spcAft>
              <a:buFont typeface="+mj-lt"/>
              <a:buAutoNum type="arabicPeriod" startAt="6"/>
            </a:pPr>
            <a:r>
              <a:rPr lang="es-ES" sz="2000" dirty="0">
                <a:latin typeface="Aptos" panose="020B0004020202020204" pitchFamily="34" charset="0"/>
                <a:ea typeface="Calibri" panose="020F0502020204030204" pitchFamily="34" charset="0"/>
              </a:rPr>
              <a:t>Los mayores precios habrían resultado en un gasto total en medicamentos 139% superior al observado en ese período, equivalente a un gasto adicional promedio anual de US$ 2.214 millones.</a:t>
            </a:r>
          </a:p>
        </p:txBody>
      </p:sp>
      <p:sp>
        <p:nvSpPr>
          <p:cNvPr id="3" name="Rectangle 1">
            <a:extLst>
              <a:ext uri="{FF2B5EF4-FFF2-40B4-BE49-F238E27FC236}">
                <a16:creationId xmlns:a16="http://schemas.microsoft.com/office/drawing/2014/main" id="{C4295E03-2876-D60F-E5BE-738788CC2104}"/>
              </a:ext>
            </a:extLst>
          </p:cNvPr>
          <p:cNvSpPr>
            <a:spLocks noChangeArrowheads="1"/>
          </p:cNvSpPr>
          <p:nvPr/>
        </p:nvSpPr>
        <p:spPr bwMode="auto">
          <a:xfrm>
            <a:off x="0" y="102920"/>
            <a:ext cx="65" cy="25135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s-ES" altLang="es-AR" sz="1800" b="0" i="0" u="none" strike="noStrike" cap="none" normalizeH="0" baseline="0" dirty="0">
              <a:ln>
                <a:noFill/>
              </a:ln>
              <a:solidFill>
                <a:schemeClr val="tx1"/>
              </a:solidFill>
              <a:effectLst/>
              <a:latin typeface="Arial" panose="020B0604020202020204" pitchFamily="34" charset="0"/>
            </a:endParaRPr>
          </a:p>
        </p:txBody>
      </p:sp>
      <p:sp>
        <p:nvSpPr>
          <p:cNvPr id="6" name="Marcador de número de diapositiva 5">
            <a:extLst>
              <a:ext uri="{FF2B5EF4-FFF2-40B4-BE49-F238E27FC236}">
                <a16:creationId xmlns:a16="http://schemas.microsoft.com/office/drawing/2014/main" id="{2A63F63A-1ABE-E4C9-DDF6-177FD05DD071}"/>
              </a:ext>
            </a:extLst>
          </p:cNvPr>
          <p:cNvSpPr>
            <a:spLocks noGrp="1"/>
          </p:cNvSpPr>
          <p:nvPr>
            <p:ph type="sldNum" sz="quarter" idx="12"/>
          </p:nvPr>
        </p:nvSpPr>
        <p:spPr/>
        <p:txBody>
          <a:bodyPr/>
          <a:lstStyle/>
          <a:p>
            <a:fld id="{12FC9E88-DA3B-4D3C-B9EB-8247169A0734}" type="slidenum">
              <a:rPr lang="es-AR" smtClean="0"/>
              <a:t>28</a:t>
            </a:fld>
            <a:endParaRPr lang="es-AR"/>
          </a:p>
        </p:txBody>
      </p:sp>
    </p:spTree>
    <p:extLst>
      <p:ext uri="{BB962C8B-B14F-4D97-AF65-F5344CB8AC3E}">
        <p14:creationId xmlns:p14="http://schemas.microsoft.com/office/powerpoint/2010/main" val="4376453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9B7AD9F6-8CE7-4299-8FC6-328F4DCD3F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ítulo 3">
            <a:extLst>
              <a:ext uri="{FF2B5EF4-FFF2-40B4-BE49-F238E27FC236}">
                <a16:creationId xmlns:a16="http://schemas.microsoft.com/office/drawing/2014/main" id="{9FB459E2-D562-CCFA-2568-DC03D2EAC375}"/>
              </a:ext>
            </a:extLst>
          </p:cNvPr>
          <p:cNvSpPr>
            <a:spLocks noGrp="1"/>
          </p:cNvSpPr>
          <p:nvPr>
            <p:ph type="title"/>
          </p:nvPr>
        </p:nvSpPr>
        <p:spPr>
          <a:xfrm>
            <a:off x="4654296" y="640080"/>
            <a:ext cx="6894576" cy="3566160"/>
          </a:xfrm>
        </p:spPr>
        <p:txBody>
          <a:bodyPr vert="horz" lIns="91440" tIns="45720" rIns="91440" bIns="45720" rtlCol="0" anchor="b">
            <a:normAutofit/>
          </a:bodyPr>
          <a:lstStyle/>
          <a:p>
            <a:r>
              <a:rPr lang="es-ES" sz="5600" dirty="0"/>
              <a:t>Condiciones de Patentabilidad: la batalla que América Latina aún no gana</a:t>
            </a:r>
            <a:endParaRPr lang="en-US" sz="5600" dirty="0"/>
          </a:p>
        </p:txBody>
      </p:sp>
      <p:sp>
        <p:nvSpPr>
          <p:cNvPr id="5" name="Marcador de contenido 4">
            <a:extLst>
              <a:ext uri="{FF2B5EF4-FFF2-40B4-BE49-F238E27FC236}">
                <a16:creationId xmlns:a16="http://schemas.microsoft.com/office/drawing/2014/main" id="{31ADE625-CFBD-A295-A8A1-8C7314FCAB48}"/>
              </a:ext>
            </a:extLst>
          </p:cNvPr>
          <p:cNvSpPr>
            <a:spLocks noGrp="1"/>
          </p:cNvSpPr>
          <p:nvPr>
            <p:ph idx="1"/>
          </p:nvPr>
        </p:nvSpPr>
        <p:spPr>
          <a:xfrm>
            <a:off x="4654296" y="4636008"/>
            <a:ext cx="6894576" cy="1572768"/>
          </a:xfrm>
        </p:spPr>
        <p:txBody>
          <a:bodyPr vert="horz" lIns="91440" tIns="45720" rIns="91440" bIns="45720" rtlCol="0">
            <a:normAutofit/>
          </a:bodyPr>
          <a:lstStyle/>
          <a:p>
            <a:pPr marL="0" indent="0">
              <a:spcAft>
                <a:spcPts val="600"/>
              </a:spcAft>
              <a:buNone/>
            </a:pPr>
            <a:r>
              <a:rPr lang="en-US" sz="2400"/>
              <a:t>Muchas gracias</a:t>
            </a:r>
          </a:p>
        </p:txBody>
      </p:sp>
      <p:pic>
        <p:nvPicPr>
          <p:cNvPr id="21" name="Picture 19" descr="Surtido de píldoras y pastillas">
            <a:extLst>
              <a:ext uri="{FF2B5EF4-FFF2-40B4-BE49-F238E27FC236}">
                <a16:creationId xmlns:a16="http://schemas.microsoft.com/office/drawing/2014/main" id="{AD253866-2865-3F67-CE42-816A186DF5C5}"/>
              </a:ext>
            </a:extLst>
          </p:cNvPr>
          <p:cNvPicPr>
            <a:picLocks noChangeAspect="1"/>
          </p:cNvPicPr>
          <p:nvPr/>
        </p:nvPicPr>
        <p:blipFill rotWithShape="1">
          <a:blip r:embed="rId2"/>
          <a:srcRect l="33397" r="27185" b="-1"/>
          <a:stretch/>
        </p:blipFill>
        <p:spPr>
          <a:xfrm>
            <a:off x="20" y="10"/>
            <a:ext cx="4049786" cy="6857990"/>
          </a:xfrm>
          <a:custGeom>
            <a:avLst/>
            <a:gdLst/>
            <a:ahLst/>
            <a:cxnLst/>
            <a:rect l="l" t="t" r="r" b="b"/>
            <a:pathLst>
              <a:path w="4049806" h="6858000">
                <a:moveTo>
                  <a:pt x="0" y="0"/>
                </a:moveTo>
                <a:lnTo>
                  <a:pt x="4018525" y="0"/>
                </a:lnTo>
                <a:lnTo>
                  <a:pt x="4019816" y="10931"/>
                </a:lnTo>
                <a:cubicBezTo>
                  <a:pt x="4034945" y="94836"/>
                  <a:pt x="4032275" y="179884"/>
                  <a:pt x="4036343" y="264297"/>
                </a:cubicBezTo>
                <a:cubicBezTo>
                  <a:pt x="4041301" y="367652"/>
                  <a:pt x="4035072" y="471135"/>
                  <a:pt x="4032911" y="574617"/>
                </a:cubicBezTo>
                <a:cubicBezTo>
                  <a:pt x="4031004" y="662717"/>
                  <a:pt x="4022232" y="750690"/>
                  <a:pt x="4025029" y="838916"/>
                </a:cubicBezTo>
                <a:cubicBezTo>
                  <a:pt x="4025029" y="841968"/>
                  <a:pt x="4025029" y="845019"/>
                  <a:pt x="4025029" y="848070"/>
                </a:cubicBezTo>
                <a:cubicBezTo>
                  <a:pt x="4017020" y="945068"/>
                  <a:pt x="4017020" y="1042576"/>
                  <a:pt x="4025029" y="1139574"/>
                </a:cubicBezTo>
                <a:cubicBezTo>
                  <a:pt x="4027609" y="1179950"/>
                  <a:pt x="4026885" y="1220466"/>
                  <a:pt x="4022868" y="1260728"/>
                </a:cubicBezTo>
                <a:cubicBezTo>
                  <a:pt x="4019054" y="1311960"/>
                  <a:pt x="4006849" y="1364083"/>
                  <a:pt x="4015621" y="1414934"/>
                </a:cubicBezTo>
                <a:cubicBezTo>
                  <a:pt x="4021367" y="1456784"/>
                  <a:pt x="4024558" y="1498940"/>
                  <a:pt x="4025156" y="1541172"/>
                </a:cubicBezTo>
                <a:cubicBezTo>
                  <a:pt x="4029478" y="1635755"/>
                  <a:pt x="4025283" y="1730847"/>
                  <a:pt x="4023757" y="1825685"/>
                </a:cubicBezTo>
                <a:cubicBezTo>
                  <a:pt x="4021850" y="1936286"/>
                  <a:pt x="4024647" y="2046634"/>
                  <a:pt x="4015748" y="2157235"/>
                </a:cubicBezTo>
                <a:cubicBezTo>
                  <a:pt x="4010790" y="2246581"/>
                  <a:pt x="4010790" y="2336130"/>
                  <a:pt x="4015748" y="2425476"/>
                </a:cubicBezTo>
                <a:cubicBezTo>
                  <a:pt x="4018164" y="2507473"/>
                  <a:pt x="4030495" y="2588454"/>
                  <a:pt x="4028461" y="2671214"/>
                </a:cubicBezTo>
                <a:cubicBezTo>
                  <a:pt x="4026046" y="2767832"/>
                  <a:pt x="4014604" y="2863940"/>
                  <a:pt x="4018164" y="2960685"/>
                </a:cubicBezTo>
                <a:cubicBezTo>
                  <a:pt x="4019816" y="3006832"/>
                  <a:pt x="4019944" y="3052980"/>
                  <a:pt x="4020961" y="3099127"/>
                </a:cubicBezTo>
                <a:cubicBezTo>
                  <a:pt x="4021978" y="3154682"/>
                  <a:pt x="4032021" y="3210110"/>
                  <a:pt x="4026427" y="3265665"/>
                </a:cubicBezTo>
                <a:cubicBezTo>
                  <a:pt x="4017147" y="3358087"/>
                  <a:pt x="3993120" y="3448857"/>
                  <a:pt x="4008121" y="3543567"/>
                </a:cubicBezTo>
                <a:cubicBezTo>
                  <a:pt x="4016384" y="3595690"/>
                  <a:pt x="4025791" y="3647940"/>
                  <a:pt x="4030495" y="3700571"/>
                </a:cubicBezTo>
                <a:cubicBezTo>
                  <a:pt x="4034690" y="3747608"/>
                  <a:pt x="4045369" y="3795408"/>
                  <a:pt x="4037233" y="3842191"/>
                </a:cubicBezTo>
                <a:cubicBezTo>
                  <a:pt x="4030368" y="3882237"/>
                  <a:pt x="4034055" y="3922282"/>
                  <a:pt x="4028715" y="3962327"/>
                </a:cubicBezTo>
                <a:cubicBezTo>
                  <a:pt x="4021723" y="4014831"/>
                  <a:pt x="4017910" y="4068352"/>
                  <a:pt x="4012697" y="4121111"/>
                </a:cubicBezTo>
                <a:cubicBezTo>
                  <a:pt x="4007866" y="4169038"/>
                  <a:pt x="4004307" y="4216838"/>
                  <a:pt x="4017020" y="4261841"/>
                </a:cubicBezTo>
                <a:cubicBezTo>
                  <a:pt x="4048039" y="4375112"/>
                  <a:pt x="4031004" y="4487748"/>
                  <a:pt x="4019308" y="4600257"/>
                </a:cubicBezTo>
                <a:cubicBezTo>
                  <a:pt x="4013587" y="4655049"/>
                  <a:pt x="4005197" y="4712765"/>
                  <a:pt x="4017910" y="4762853"/>
                </a:cubicBezTo>
                <a:cubicBezTo>
                  <a:pt x="4041428" y="4851716"/>
                  <a:pt x="4022995" y="4936764"/>
                  <a:pt x="4012824" y="5021432"/>
                </a:cubicBezTo>
                <a:cubicBezTo>
                  <a:pt x="4002654" y="5106099"/>
                  <a:pt x="4000239" y="5189495"/>
                  <a:pt x="4018037" y="5272637"/>
                </a:cubicBezTo>
                <a:cubicBezTo>
                  <a:pt x="4030495" y="5331116"/>
                  <a:pt x="4030495" y="5390612"/>
                  <a:pt x="4032021" y="5449600"/>
                </a:cubicBezTo>
                <a:cubicBezTo>
                  <a:pt x="4032911" y="5486339"/>
                  <a:pt x="4019308" y="5523842"/>
                  <a:pt x="4010282" y="5560582"/>
                </a:cubicBezTo>
                <a:cubicBezTo>
                  <a:pt x="3994009" y="5626943"/>
                  <a:pt x="3988162" y="5694321"/>
                  <a:pt x="4010282" y="5759029"/>
                </a:cubicBezTo>
                <a:cubicBezTo>
                  <a:pt x="4040793" y="5848655"/>
                  <a:pt x="4058336" y="5938407"/>
                  <a:pt x="4045623" y="6033117"/>
                </a:cubicBezTo>
                <a:cubicBezTo>
                  <a:pt x="4038377" y="6091724"/>
                  <a:pt x="4036597" y="6151347"/>
                  <a:pt x="4025664" y="6209190"/>
                </a:cubicBezTo>
                <a:cubicBezTo>
                  <a:pt x="4007358" y="6304790"/>
                  <a:pt x="4013841" y="6399882"/>
                  <a:pt x="4028461" y="6494211"/>
                </a:cubicBezTo>
                <a:cubicBezTo>
                  <a:pt x="4038542" y="6573081"/>
                  <a:pt x="4039610" y="6652829"/>
                  <a:pt x="4031639" y="6731941"/>
                </a:cubicBezTo>
                <a:lnTo>
                  <a:pt x="4022913" y="6858000"/>
                </a:lnTo>
                <a:lnTo>
                  <a:pt x="0" y="6858000"/>
                </a:lnTo>
                <a:close/>
              </a:path>
            </a:pathLst>
          </a:custGeom>
        </p:spPr>
      </p:pic>
      <p:sp>
        <p:nvSpPr>
          <p:cNvPr id="26" name="sketchy line">
            <a:extLst>
              <a:ext uri="{FF2B5EF4-FFF2-40B4-BE49-F238E27FC236}">
                <a16:creationId xmlns:a16="http://schemas.microsoft.com/office/drawing/2014/main" id="{82580482-BA80-420A-8A05-C58E97F2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296" y="4409267"/>
            <a:ext cx="4242816" cy="18288"/>
          </a:xfrm>
          <a:custGeom>
            <a:avLst/>
            <a:gdLst>
              <a:gd name="connsiteX0" fmla="*/ 0 w 4242816"/>
              <a:gd name="connsiteY0" fmla="*/ 0 h 18288"/>
              <a:gd name="connsiteX1" fmla="*/ 690973 w 4242816"/>
              <a:gd name="connsiteY1" fmla="*/ 0 h 18288"/>
              <a:gd name="connsiteX2" fmla="*/ 1212233 w 4242816"/>
              <a:gd name="connsiteY2" fmla="*/ 0 h 18288"/>
              <a:gd name="connsiteX3" fmla="*/ 1860778 w 4242816"/>
              <a:gd name="connsiteY3" fmla="*/ 0 h 18288"/>
              <a:gd name="connsiteX4" fmla="*/ 2424466 w 4242816"/>
              <a:gd name="connsiteY4" fmla="*/ 0 h 18288"/>
              <a:gd name="connsiteX5" fmla="*/ 3115439 w 4242816"/>
              <a:gd name="connsiteY5" fmla="*/ 0 h 18288"/>
              <a:gd name="connsiteX6" fmla="*/ 3636699 w 4242816"/>
              <a:gd name="connsiteY6" fmla="*/ 0 h 18288"/>
              <a:gd name="connsiteX7" fmla="*/ 4242816 w 4242816"/>
              <a:gd name="connsiteY7" fmla="*/ 0 h 18288"/>
              <a:gd name="connsiteX8" fmla="*/ 4242816 w 4242816"/>
              <a:gd name="connsiteY8" fmla="*/ 18288 h 18288"/>
              <a:gd name="connsiteX9" fmla="*/ 3636699 w 4242816"/>
              <a:gd name="connsiteY9" fmla="*/ 18288 h 18288"/>
              <a:gd name="connsiteX10" fmla="*/ 3030583 w 4242816"/>
              <a:gd name="connsiteY10" fmla="*/ 18288 h 18288"/>
              <a:gd name="connsiteX11" fmla="*/ 2466894 w 4242816"/>
              <a:gd name="connsiteY11" fmla="*/ 18288 h 18288"/>
              <a:gd name="connsiteX12" fmla="*/ 1988062 w 4242816"/>
              <a:gd name="connsiteY12" fmla="*/ 18288 h 18288"/>
              <a:gd name="connsiteX13" fmla="*/ 1466802 w 4242816"/>
              <a:gd name="connsiteY13" fmla="*/ 18288 h 18288"/>
              <a:gd name="connsiteX14" fmla="*/ 860686 w 4242816"/>
              <a:gd name="connsiteY14" fmla="*/ 18288 h 18288"/>
              <a:gd name="connsiteX15" fmla="*/ 0 w 4242816"/>
              <a:gd name="connsiteY15" fmla="*/ 18288 h 18288"/>
              <a:gd name="connsiteX16" fmla="*/ 0 w 4242816"/>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2816" h="18288" fill="none" extrusionOk="0">
                <a:moveTo>
                  <a:pt x="0" y="0"/>
                </a:moveTo>
                <a:cubicBezTo>
                  <a:pt x="249934" y="1471"/>
                  <a:pt x="379877" y="-29444"/>
                  <a:pt x="690973" y="0"/>
                </a:cubicBezTo>
                <a:cubicBezTo>
                  <a:pt x="1002069" y="29444"/>
                  <a:pt x="1021583" y="17501"/>
                  <a:pt x="1212233" y="0"/>
                </a:cubicBezTo>
                <a:cubicBezTo>
                  <a:pt x="1402883" y="-17501"/>
                  <a:pt x="1678760" y="5386"/>
                  <a:pt x="1860778" y="0"/>
                </a:cubicBezTo>
                <a:cubicBezTo>
                  <a:pt x="2042796" y="-5386"/>
                  <a:pt x="2245608" y="-22401"/>
                  <a:pt x="2424466" y="0"/>
                </a:cubicBezTo>
                <a:cubicBezTo>
                  <a:pt x="2603324" y="22401"/>
                  <a:pt x="2890020" y="33806"/>
                  <a:pt x="3115439" y="0"/>
                </a:cubicBezTo>
                <a:cubicBezTo>
                  <a:pt x="3340858" y="-33806"/>
                  <a:pt x="3428300" y="18628"/>
                  <a:pt x="3636699" y="0"/>
                </a:cubicBezTo>
                <a:cubicBezTo>
                  <a:pt x="3845098" y="-18628"/>
                  <a:pt x="4108824" y="5541"/>
                  <a:pt x="4242816" y="0"/>
                </a:cubicBezTo>
                <a:cubicBezTo>
                  <a:pt x="4242066" y="4160"/>
                  <a:pt x="4243125" y="10356"/>
                  <a:pt x="4242816" y="18288"/>
                </a:cubicBezTo>
                <a:cubicBezTo>
                  <a:pt x="4113424" y="32735"/>
                  <a:pt x="3768327" y="47567"/>
                  <a:pt x="3636699" y="18288"/>
                </a:cubicBezTo>
                <a:cubicBezTo>
                  <a:pt x="3505071" y="-10991"/>
                  <a:pt x="3294208" y="-4990"/>
                  <a:pt x="3030583" y="18288"/>
                </a:cubicBezTo>
                <a:cubicBezTo>
                  <a:pt x="2766958" y="41566"/>
                  <a:pt x="2649277" y="20974"/>
                  <a:pt x="2466894" y="18288"/>
                </a:cubicBezTo>
                <a:cubicBezTo>
                  <a:pt x="2284511" y="15602"/>
                  <a:pt x="2151277" y="1154"/>
                  <a:pt x="1988062" y="18288"/>
                </a:cubicBezTo>
                <a:cubicBezTo>
                  <a:pt x="1824847" y="35422"/>
                  <a:pt x="1691359" y="9265"/>
                  <a:pt x="1466802" y="18288"/>
                </a:cubicBezTo>
                <a:cubicBezTo>
                  <a:pt x="1242245" y="27311"/>
                  <a:pt x="1006161" y="36605"/>
                  <a:pt x="860686" y="18288"/>
                </a:cubicBezTo>
                <a:cubicBezTo>
                  <a:pt x="715211" y="-29"/>
                  <a:pt x="242774" y="46538"/>
                  <a:pt x="0" y="18288"/>
                </a:cubicBezTo>
                <a:cubicBezTo>
                  <a:pt x="-146" y="11482"/>
                  <a:pt x="-422" y="5192"/>
                  <a:pt x="0" y="0"/>
                </a:cubicBezTo>
                <a:close/>
              </a:path>
              <a:path w="4242816" h="18288" stroke="0" extrusionOk="0">
                <a:moveTo>
                  <a:pt x="0" y="0"/>
                </a:moveTo>
                <a:cubicBezTo>
                  <a:pt x="259751" y="-14018"/>
                  <a:pt x="356632" y="-15007"/>
                  <a:pt x="521260" y="0"/>
                </a:cubicBezTo>
                <a:cubicBezTo>
                  <a:pt x="685888" y="15007"/>
                  <a:pt x="885786" y="5167"/>
                  <a:pt x="1212233" y="0"/>
                </a:cubicBezTo>
                <a:cubicBezTo>
                  <a:pt x="1538680" y="-5167"/>
                  <a:pt x="1458849" y="7951"/>
                  <a:pt x="1691065" y="0"/>
                </a:cubicBezTo>
                <a:cubicBezTo>
                  <a:pt x="1923281" y="-7951"/>
                  <a:pt x="1985780" y="-16303"/>
                  <a:pt x="2169897" y="0"/>
                </a:cubicBezTo>
                <a:cubicBezTo>
                  <a:pt x="2354014" y="16303"/>
                  <a:pt x="2633054" y="-2739"/>
                  <a:pt x="2776014" y="0"/>
                </a:cubicBezTo>
                <a:cubicBezTo>
                  <a:pt x="2918974" y="2739"/>
                  <a:pt x="3112688" y="-15682"/>
                  <a:pt x="3339702" y="0"/>
                </a:cubicBezTo>
                <a:cubicBezTo>
                  <a:pt x="3566716" y="15682"/>
                  <a:pt x="4015278" y="-28467"/>
                  <a:pt x="4242816" y="0"/>
                </a:cubicBezTo>
                <a:cubicBezTo>
                  <a:pt x="4243501" y="7633"/>
                  <a:pt x="4242294" y="10002"/>
                  <a:pt x="4242816" y="18288"/>
                </a:cubicBezTo>
                <a:cubicBezTo>
                  <a:pt x="3924964" y="16283"/>
                  <a:pt x="3746362" y="-1805"/>
                  <a:pt x="3551843" y="18288"/>
                </a:cubicBezTo>
                <a:cubicBezTo>
                  <a:pt x="3357324" y="38381"/>
                  <a:pt x="3126422" y="47156"/>
                  <a:pt x="2860870" y="18288"/>
                </a:cubicBezTo>
                <a:cubicBezTo>
                  <a:pt x="2595318" y="-10580"/>
                  <a:pt x="2572437" y="11441"/>
                  <a:pt x="2297182" y="18288"/>
                </a:cubicBezTo>
                <a:cubicBezTo>
                  <a:pt x="2021927" y="25135"/>
                  <a:pt x="1916908" y="33601"/>
                  <a:pt x="1733493" y="18288"/>
                </a:cubicBezTo>
                <a:cubicBezTo>
                  <a:pt x="1550078" y="2975"/>
                  <a:pt x="1412440" y="27896"/>
                  <a:pt x="1212233" y="18288"/>
                </a:cubicBezTo>
                <a:cubicBezTo>
                  <a:pt x="1012026" y="8680"/>
                  <a:pt x="914386" y="13859"/>
                  <a:pt x="648545" y="18288"/>
                </a:cubicBezTo>
                <a:cubicBezTo>
                  <a:pt x="382704" y="22717"/>
                  <a:pt x="233522" y="39342"/>
                  <a:pt x="0" y="18288"/>
                </a:cubicBezTo>
                <a:cubicBezTo>
                  <a:pt x="-772" y="13661"/>
                  <a:pt x="-839" y="8490"/>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1">
            <a:extLst>
              <a:ext uri="{FF2B5EF4-FFF2-40B4-BE49-F238E27FC236}">
                <a16:creationId xmlns:a16="http://schemas.microsoft.com/office/drawing/2014/main" id="{C4295E03-2876-D60F-E5BE-738788CC2104}"/>
              </a:ext>
            </a:extLst>
          </p:cNvPr>
          <p:cNvSpPr>
            <a:spLocks noChangeArrowheads="1"/>
          </p:cNvSpPr>
          <p:nvPr/>
        </p:nvSpPr>
        <p:spPr bwMode="auto">
          <a:xfrm>
            <a:off x="0" y="102920"/>
            <a:ext cx="65" cy="25135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s-ES" altLang="es-AR" sz="1800" b="0" i="0" u="none" strike="noStrike" cap="none" normalizeH="0" baseline="0" dirty="0">
              <a:ln>
                <a:noFill/>
              </a:ln>
              <a:solidFill>
                <a:schemeClr val="tx1"/>
              </a:solidFill>
              <a:effectLst/>
              <a:latin typeface="Arial" panose="020B0604020202020204" pitchFamily="34" charset="0"/>
            </a:endParaRPr>
          </a:p>
        </p:txBody>
      </p:sp>
      <p:sp>
        <p:nvSpPr>
          <p:cNvPr id="6" name="Marcador de número de diapositiva 5">
            <a:extLst>
              <a:ext uri="{FF2B5EF4-FFF2-40B4-BE49-F238E27FC236}">
                <a16:creationId xmlns:a16="http://schemas.microsoft.com/office/drawing/2014/main" id="{2E2E25C4-FF2E-12D5-898C-E174B92CBF6D}"/>
              </a:ext>
            </a:extLst>
          </p:cNvPr>
          <p:cNvSpPr>
            <a:spLocks noGrp="1"/>
          </p:cNvSpPr>
          <p:nvPr>
            <p:ph type="sldNum" sz="quarter" idx="12"/>
          </p:nvPr>
        </p:nvSpPr>
        <p:spPr/>
        <p:txBody>
          <a:bodyPr/>
          <a:lstStyle/>
          <a:p>
            <a:fld id="{12FC9E88-DA3B-4D3C-B9EB-8247169A0734}" type="slidenum">
              <a:rPr lang="es-AR" smtClean="0"/>
              <a:t>29</a:t>
            </a:fld>
            <a:endParaRPr lang="es-AR"/>
          </a:p>
        </p:txBody>
      </p:sp>
    </p:spTree>
    <p:extLst>
      <p:ext uri="{BB962C8B-B14F-4D97-AF65-F5344CB8AC3E}">
        <p14:creationId xmlns:p14="http://schemas.microsoft.com/office/powerpoint/2010/main" val="37403873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ítulo 3">
            <a:extLst>
              <a:ext uri="{FF2B5EF4-FFF2-40B4-BE49-F238E27FC236}">
                <a16:creationId xmlns:a16="http://schemas.microsoft.com/office/drawing/2014/main" id="{9FB459E2-D562-CCFA-2568-DC03D2EAC375}"/>
              </a:ext>
            </a:extLst>
          </p:cNvPr>
          <p:cNvSpPr>
            <a:spLocks noGrp="1"/>
          </p:cNvSpPr>
          <p:nvPr>
            <p:ph type="title"/>
          </p:nvPr>
        </p:nvSpPr>
        <p:spPr>
          <a:xfrm>
            <a:off x="1371599" y="294538"/>
            <a:ext cx="9895951" cy="1033669"/>
          </a:xfrm>
        </p:spPr>
        <p:txBody>
          <a:bodyPr>
            <a:normAutofit fontScale="90000"/>
          </a:bodyPr>
          <a:lstStyle/>
          <a:p>
            <a:pPr algn="ctr"/>
            <a:r>
              <a:rPr lang="es-ES" sz="4000" dirty="0">
                <a:solidFill>
                  <a:srgbClr val="FFFFFF"/>
                </a:solidFill>
              </a:rPr>
              <a:t>Condiciones de Patentabilidad: la batalla que América Latina aún no gana</a:t>
            </a:r>
            <a:endParaRPr lang="es-ES_tradnl" sz="4000" dirty="0">
              <a:solidFill>
                <a:schemeClr val="bg1"/>
              </a:solidFill>
            </a:endParaRPr>
          </a:p>
        </p:txBody>
      </p:sp>
      <p:sp>
        <p:nvSpPr>
          <p:cNvPr id="5" name="Marcador de contenido 4">
            <a:extLst>
              <a:ext uri="{FF2B5EF4-FFF2-40B4-BE49-F238E27FC236}">
                <a16:creationId xmlns:a16="http://schemas.microsoft.com/office/drawing/2014/main" id="{31ADE625-CFBD-A295-A8A1-8C7314FCAB48}"/>
              </a:ext>
            </a:extLst>
          </p:cNvPr>
          <p:cNvSpPr>
            <a:spLocks noGrp="1"/>
          </p:cNvSpPr>
          <p:nvPr>
            <p:ph idx="1"/>
          </p:nvPr>
        </p:nvSpPr>
        <p:spPr>
          <a:xfrm>
            <a:off x="1371599" y="1785769"/>
            <a:ext cx="9724031" cy="4215786"/>
          </a:xfrm>
        </p:spPr>
        <p:txBody>
          <a:bodyPr anchor="ctr">
            <a:noAutofit/>
          </a:bodyPr>
          <a:lstStyle/>
          <a:p>
            <a:pPr marL="0" marR="0" lvl="0" indent="0" algn="ctr" defTabSz="914400" rtl="0" eaLnBrk="1" fontAlgn="auto" latinLnBrk="0" hangingPunct="1">
              <a:lnSpc>
                <a:spcPct val="127000"/>
              </a:lnSpc>
              <a:spcBef>
                <a:spcPts val="1000"/>
              </a:spcBef>
              <a:spcAft>
                <a:spcPts val="800"/>
              </a:spcAft>
              <a:buClrTx/>
              <a:buSzTx/>
              <a:buFont typeface="Arial" panose="020B0604020202020204" pitchFamily="34" charset="0"/>
              <a:buNone/>
              <a:tabLst/>
              <a:defRPr/>
            </a:pPr>
            <a:r>
              <a:rPr kumimoji="0" lang="es-AR" sz="2000" b="0" i="0" u="none" strike="noStrike" kern="100" cap="none" spc="0" normalizeH="0" baseline="0" noProof="0" dirty="0" err="1">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rPr>
              <a:t>Evergreening</a:t>
            </a:r>
            <a:endParaRPr kumimoji="0" lang="es-AR" sz="2000" b="0" i="0" u="none" strike="noStrike" kern="100" cap="none" spc="0" normalizeH="0" baseline="0" noProof="0" dirty="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endParaRPr>
          </a:p>
          <a:p>
            <a:pPr marL="228600" marR="0" lvl="0" indent="-228600" algn="l" defTabSz="914400" rtl="0" eaLnBrk="1" fontAlgn="auto" latinLnBrk="0" hangingPunct="1">
              <a:lnSpc>
                <a:spcPct val="127000"/>
              </a:lnSpc>
              <a:spcBef>
                <a:spcPts val="1000"/>
              </a:spcBef>
              <a:spcAft>
                <a:spcPts val="800"/>
              </a:spcAft>
              <a:buClrTx/>
              <a:buSzTx/>
              <a:buFont typeface="Arial" panose="020B0604020202020204" pitchFamily="34" charset="0"/>
              <a:buChar char="•"/>
              <a:tabLst/>
              <a:defRPr/>
            </a:pPr>
            <a:r>
              <a:rPr kumimoji="0" lang="es-ES" sz="2000" b="0" i="1" u="none" strike="noStrike" kern="100" cap="none" spc="0" normalizeH="0" baseline="0" noProof="0" dirty="0" err="1">
                <a:ln>
                  <a:noFill/>
                </a:ln>
                <a:solidFill>
                  <a:prstClr val="black"/>
                </a:solidFill>
                <a:effectLst/>
                <a:uLnTx/>
                <a:uFillTx/>
                <a:latin typeface="Aptos" panose="020B0004020202020204" pitchFamily="34" charset="0"/>
                <a:ea typeface="+mn-ea"/>
                <a:cs typeface="Times New Roman" panose="02020603050405020304" pitchFamily="18" charset="0"/>
              </a:rPr>
              <a:t>Evergreening</a:t>
            </a:r>
            <a:r>
              <a:rPr kumimoji="0" lang="es-ES" sz="2000" b="0" i="1" u="none" strike="noStrike" kern="100" cap="none" spc="0" normalizeH="0" baseline="0" noProof="0" dirty="0">
                <a:ln>
                  <a:noFill/>
                </a:ln>
                <a:solidFill>
                  <a:prstClr val="black"/>
                </a:solidFill>
                <a:effectLst/>
                <a:uLnTx/>
                <a:uFillTx/>
                <a:latin typeface="Aptos" panose="020B0004020202020204" pitchFamily="34" charset="0"/>
                <a:ea typeface="+mn-ea"/>
                <a:cs typeface="Times New Roman" panose="02020603050405020304" pitchFamily="18" charset="0"/>
              </a:rPr>
              <a:t> </a:t>
            </a:r>
            <a:r>
              <a:rPr kumimoji="0" lang="es-ES" sz="2000" b="0" i="0" u="none" strike="noStrike" kern="100" cap="none" spc="0" normalizeH="0" baseline="0" noProof="0" dirty="0">
                <a:ln>
                  <a:noFill/>
                </a:ln>
                <a:solidFill>
                  <a:prstClr val="black"/>
                </a:solidFill>
                <a:effectLst/>
                <a:uLnTx/>
                <a:uFillTx/>
                <a:latin typeface="Aptos" panose="020B0004020202020204" pitchFamily="34" charset="0"/>
                <a:ea typeface="+mn-ea"/>
                <a:cs typeface="Times New Roman" panose="02020603050405020304" pitchFamily="18" charset="0"/>
              </a:rPr>
              <a:t>adopta múltiples formas y es utilizado por empresas originales en todo el mundo, a menudo en paralelo entre jurisdicciones, particularmente para los medicamentos de precios más altos y rentables.</a:t>
            </a:r>
          </a:p>
          <a:p>
            <a:pPr marL="228600" marR="0" lvl="0" indent="-228600" algn="l" defTabSz="914400" rtl="0" eaLnBrk="1" fontAlgn="auto" latinLnBrk="0" hangingPunct="1">
              <a:lnSpc>
                <a:spcPct val="127000"/>
              </a:lnSpc>
              <a:spcBef>
                <a:spcPts val="1000"/>
              </a:spcBef>
              <a:spcAft>
                <a:spcPts val="800"/>
              </a:spcAft>
              <a:buClrTx/>
              <a:buSzTx/>
              <a:buFont typeface="Arial" panose="020B0604020202020204" pitchFamily="34" charset="0"/>
              <a:buChar char="•"/>
              <a:tabLst/>
              <a:defRPr/>
            </a:pPr>
            <a:r>
              <a:rPr kumimoji="0" lang="es-ES" sz="2000" b="0" i="0" u="none" strike="noStrike" kern="100" cap="none" spc="0" normalizeH="0" baseline="0" noProof="0" dirty="0">
                <a:ln>
                  <a:noFill/>
                </a:ln>
                <a:solidFill>
                  <a:prstClr val="black"/>
                </a:solidFill>
                <a:effectLst/>
                <a:uLnTx/>
                <a:uFillTx/>
                <a:latin typeface="Aptos" panose="020B0004020202020204" pitchFamily="34" charset="0"/>
                <a:ea typeface="+mn-ea"/>
                <a:cs typeface="Times New Roman" panose="02020603050405020304" pitchFamily="18" charset="0"/>
              </a:rPr>
              <a:t> Las empresas originales hacen un mal uso intencionado del sistema de patentes al presentar muchas patentes en el contexto del mismo producto medicinal.</a:t>
            </a:r>
          </a:p>
          <a:p>
            <a:pPr marL="228600" marR="0" lvl="0" indent="-228600" algn="l" defTabSz="914400" rtl="0" eaLnBrk="1" fontAlgn="auto" latinLnBrk="0" hangingPunct="1">
              <a:lnSpc>
                <a:spcPct val="127000"/>
              </a:lnSpc>
              <a:spcBef>
                <a:spcPts val="1000"/>
              </a:spcBef>
              <a:spcAft>
                <a:spcPts val="800"/>
              </a:spcAft>
              <a:buClrTx/>
              <a:buSzTx/>
              <a:buFont typeface="Arial" panose="020B0604020202020204" pitchFamily="34" charset="0"/>
              <a:buChar char="•"/>
              <a:tabLst/>
              <a:defRPr/>
            </a:pPr>
            <a:r>
              <a:rPr kumimoji="0" lang="es-ES" sz="2000" b="1" i="0" u="none" strike="noStrike" kern="100" cap="none" spc="0" normalizeH="0" baseline="0" noProof="0" dirty="0">
                <a:ln>
                  <a:noFill/>
                </a:ln>
                <a:solidFill>
                  <a:prstClr val="black"/>
                </a:solidFill>
                <a:effectLst/>
                <a:uLnTx/>
                <a:uFillTx/>
                <a:latin typeface="Aptos" panose="020B0004020202020204" pitchFamily="34" charset="0"/>
                <a:ea typeface="+mn-ea"/>
                <a:cs typeface="Times New Roman" panose="02020603050405020304" pitchFamily="18" charset="0"/>
              </a:rPr>
              <a:t>Patentes primarias vs. </a:t>
            </a:r>
            <a:r>
              <a:rPr lang="es-ES" sz="2000" b="1" kern="100" dirty="0">
                <a:solidFill>
                  <a:prstClr val="black"/>
                </a:solidFill>
                <a:latin typeface="Aptos" panose="020B0004020202020204" pitchFamily="34" charset="0"/>
                <a:cs typeface="Times New Roman" panose="02020603050405020304" pitchFamily="18" charset="0"/>
              </a:rPr>
              <a:t>Patentes Secundarias</a:t>
            </a:r>
            <a:endParaRPr kumimoji="0" lang="es-ES" sz="2000" b="1" i="0" u="none" strike="noStrike" kern="100" cap="none" spc="0" normalizeH="0" baseline="0" noProof="0" dirty="0">
              <a:ln>
                <a:noFill/>
              </a:ln>
              <a:solidFill>
                <a:prstClr val="black"/>
              </a:solidFill>
              <a:effectLst/>
              <a:uLnTx/>
              <a:uFillTx/>
              <a:latin typeface="Aptos" panose="020B0004020202020204" pitchFamily="34" charset="0"/>
              <a:ea typeface="+mn-ea"/>
              <a:cs typeface="Times New Roman" panose="02020603050405020304" pitchFamily="18" charset="0"/>
            </a:endParaRPr>
          </a:p>
        </p:txBody>
      </p:sp>
      <p:sp useBgFill="1">
        <p:nvSpPr>
          <p:cNvPr id="3" name="Rectangle 1">
            <a:extLst>
              <a:ext uri="{FF2B5EF4-FFF2-40B4-BE49-F238E27FC236}">
                <a16:creationId xmlns:a16="http://schemas.microsoft.com/office/drawing/2014/main" id="{C4295E03-2876-D60F-E5BE-738788CC2104}"/>
              </a:ext>
            </a:extLst>
          </p:cNvPr>
          <p:cNvSpPr>
            <a:spLocks noChangeArrowheads="1"/>
          </p:cNvSpPr>
          <p:nvPr/>
        </p:nvSpPr>
        <p:spPr bwMode="auto">
          <a:xfrm>
            <a:off x="0" y="102920"/>
            <a:ext cx="65" cy="251359"/>
          </a:xfrm>
          <a:prstGeom prst="rect">
            <a:avLst/>
          </a:prstGeom>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s-ES" altLang="es-AR" sz="1800" b="0" i="0" u="none" strike="noStrike" cap="none" normalizeH="0" baseline="0" dirty="0">
              <a:ln>
                <a:noFill/>
              </a:ln>
              <a:solidFill>
                <a:schemeClr val="tx1"/>
              </a:solidFill>
              <a:effectLst/>
              <a:latin typeface="Arial" panose="020B0604020202020204" pitchFamily="34" charset="0"/>
            </a:endParaRPr>
          </a:p>
        </p:txBody>
      </p:sp>
      <p:sp>
        <p:nvSpPr>
          <p:cNvPr id="6" name="Marcador de número de diapositiva 5">
            <a:extLst>
              <a:ext uri="{FF2B5EF4-FFF2-40B4-BE49-F238E27FC236}">
                <a16:creationId xmlns:a16="http://schemas.microsoft.com/office/drawing/2014/main" id="{890E6581-A103-4398-A72B-773B0CF97D1A}"/>
              </a:ext>
            </a:extLst>
          </p:cNvPr>
          <p:cNvSpPr>
            <a:spLocks noGrp="1"/>
          </p:cNvSpPr>
          <p:nvPr>
            <p:ph type="sldNum" sz="quarter" idx="12"/>
          </p:nvPr>
        </p:nvSpPr>
        <p:spPr/>
        <p:txBody>
          <a:bodyPr/>
          <a:lstStyle/>
          <a:p>
            <a:fld id="{12FC9E88-DA3B-4D3C-B9EB-8247169A0734}" type="slidenum">
              <a:rPr lang="es-AR" smtClean="0"/>
              <a:t>3</a:t>
            </a:fld>
            <a:endParaRPr lang="es-AR"/>
          </a:p>
        </p:txBody>
      </p:sp>
    </p:spTree>
    <p:extLst>
      <p:ext uri="{BB962C8B-B14F-4D97-AF65-F5344CB8AC3E}">
        <p14:creationId xmlns:p14="http://schemas.microsoft.com/office/powerpoint/2010/main" val="17178207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ítulo 3">
            <a:extLst>
              <a:ext uri="{FF2B5EF4-FFF2-40B4-BE49-F238E27FC236}">
                <a16:creationId xmlns:a16="http://schemas.microsoft.com/office/drawing/2014/main" id="{9FB459E2-D562-CCFA-2568-DC03D2EAC375}"/>
              </a:ext>
            </a:extLst>
          </p:cNvPr>
          <p:cNvSpPr>
            <a:spLocks noGrp="1"/>
          </p:cNvSpPr>
          <p:nvPr>
            <p:ph type="title"/>
          </p:nvPr>
        </p:nvSpPr>
        <p:spPr>
          <a:xfrm>
            <a:off x="1371599" y="294538"/>
            <a:ext cx="9895951" cy="1033669"/>
          </a:xfrm>
        </p:spPr>
        <p:txBody>
          <a:bodyPr>
            <a:normAutofit fontScale="90000"/>
          </a:bodyPr>
          <a:lstStyle/>
          <a:p>
            <a:pPr algn="ctr"/>
            <a:r>
              <a:rPr lang="es-ES" sz="4000" dirty="0">
                <a:solidFill>
                  <a:srgbClr val="FFFFFF"/>
                </a:solidFill>
              </a:rPr>
              <a:t>Condiciones de Patentabilidad: la batalla que América Latina aún no gana</a:t>
            </a:r>
            <a:endParaRPr lang="es-ES_tradnl" sz="4000" dirty="0">
              <a:solidFill>
                <a:schemeClr val="bg1"/>
              </a:solidFill>
            </a:endParaRPr>
          </a:p>
        </p:txBody>
      </p:sp>
      <p:sp>
        <p:nvSpPr>
          <p:cNvPr id="5" name="Marcador de contenido 4">
            <a:extLst>
              <a:ext uri="{FF2B5EF4-FFF2-40B4-BE49-F238E27FC236}">
                <a16:creationId xmlns:a16="http://schemas.microsoft.com/office/drawing/2014/main" id="{31ADE625-CFBD-A295-A8A1-8C7314FCAB48}"/>
              </a:ext>
            </a:extLst>
          </p:cNvPr>
          <p:cNvSpPr>
            <a:spLocks noGrp="1"/>
          </p:cNvSpPr>
          <p:nvPr>
            <p:ph idx="1"/>
          </p:nvPr>
        </p:nvSpPr>
        <p:spPr>
          <a:xfrm>
            <a:off x="1371599" y="1785769"/>
            <a:ext cx="9724031" cy="4215786"/>
          </a:xfrm>
        </p:spPr>
        <p:txBody>
          <a:bodyPr anchor="ctr">
            <a:noAutofit/>
          </a:bodyPr>
          <a:lstStyle/>
          <a:p>
            <a:pPr marL="0" marR="0" lvl="0" indent="0" algn="ctr" defTabSz="914400" rtl="0" eaLnBrk="1" fontAlgn="auto" latinLnBrk="0" hangingPunct="1">
              <a:lnSpc>
                <a:spcPct val="127000"/>
              </a:lnSpc>
              <a:spcBef>
                <a:spcPts val="1000"/>
              </a:spcBef>
              <a:spcAft>
                <a:spcPts val="800"/>
              </a:spcAft>
              <a:buClrTx/>
              <a:buSzTx/>
              <a:buFont typeface="Arial" panose="020B0604020202020204" pitchFamily="34" charset="0"/>
              <a:buNone/>
              <a:tabLst/>
              <a:defRPr/>
            </a:pPr>
            <a:r>
              <a:rPr kumimoji="0" lang="es-AR" sz="2000" b="0" i="0" u="none" strike="noStrike" kern="100" cap="none" spc="0" normalizeH="0" baseline="0" noProof="0" dirty="0" err="1">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rPr>
              <a:t>Evergreening</a:t>
            </a:r>
            <a:endParaRPr kumimoji="0" lang="es-AR" sz="2000" b="0" i="0" u="none" strike="noStrike" kern="100" cap="none" spc="0" normalizeH="0" baseline="0" noProof="0" dirty="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endParaRPr>
          </a:p>
          <a:p>
            <a:pPr marL="228600" marR="0" lvl="0" indent="-228600" algn="l" defTabSz="914400" rtl="0" eaLnBrk="1" fontAlgn="auto" latinLnBrk="0" hangingPunct="1">
              <a:lnSpc>
                <a:spcPct val="127000"/>
              </a:lnSpc>
              <a:spcBef>
                <a:spcPts val="1000"/>
              </a:spcBef>
              <a:spcAft>
                <a:spcPts val="800"/>
              </a:spcAft>
              <a:buClrTx/>
              <a:buSzTx/>
              <a:buFont typeface="Arial" panose="020B0604020202020204" pitchFamily="34" charset="0"/>
              <a:buChar char="•"/>
              <a:tabLst/>
              <a:defRPr/>
            </a:pPr>
            <a:r>
              <a:rPr kumimoji="0" lang="es-ES" sz="2000" b="0" i="0" u="none" strike="noStrike" kern="100" cap="none" spc="0" normalizeH="0" baseline="0" noProof="0" dirty="0">
                <a:ln>
                  <a:noFill/>
                </a:ln>
                <a:solidFill>
                  <a:prstClr val="black"/>
                </a:solidFill>
                <a:effectLst/>
                <a:uLnTx/>
                <a:uFillTx/>
                <a:latin typeface="Aptos" panose="020B0004020202020204" pitchFamily="34" charset="0"/>
                <a:ea typeface="+mn-ea"/>
                <a:cs typeface="Times New Roman" panose="02020603050405020304" pitchFamily="18" charset="0"/>
              </a:rPr>
              <a:t>Como resultado, crean la llamada “maraña de patentes” o </a:t>
            </a:r>
            <a:r>
              <a:rPr kumimoji="0" lang="es-ES" sz="2000" b="0" i="1" u="none" strike="noStrike" kern="100" cap="none" spc="0" normalizeH="0" baseline="0" noProof="0" dirty="0" err="1">
                <a:ln>
                  <a:noFill/>
                </a:ln>
                <a:solidFill>
                  <a:prstClr val="black"/>
                </a:solidFill>
                <a:effectLst/>
                <a:uLnTx/>
                <a:uFillTx/>
                <a:latin typeface="Aptos" panose="020B0004020202020204" pitchFamily="34" charset="0"/>
                <a:ea typeface="+mn-ea"/>
                <a:cs typeface="Times New Roman" panose="02020603050405020304" pitchFamily="18" charset="0"/>
              </a:rPr>
              <a:t>patent</a:t>
            </a:r>
            <a:r>
              <a:rPr kumimoji="0" lang="es-ES" sz="2000" b="0" i="1" u="none" strike="noStrike" kern="100" cap="none" spc="0" normalizeH="0" baseline="0" noProof="0" dirty="0">
                <a:ln>
                  <a:noFill/>
                </a:ln>
                <a:solidFill>
                  <a:prstClr val="black"/>
                </a:solidFill>
                <a:effectLst/>
                <a:uLnTx/>
                <a:uFillTx/>
                <a:latin typeface="Aptos" panose="020B0004020202020204" pitchFamily="34" charset="0"/>
                <a:ea typeface="+mn-ea"/>
                <a:cs typeface="Times New Roman" panose="02020603050405020304" pitchFamily="18" charset="0"/>
              </a:rPr>
              <a:t> </a:t>
            </a:r>
            <a:r>
              <a:rPr kumimoji="0" lang="es-ES" sz="2000" b="0" i="1" u="none" strike="noStrike" kern="100" cap="none" spc="0" normalizeH="0" baseline="0" noProof="0" dirty="0" err="1">
                <a:ln>
                  <a:noFill/>
                </a:ln>
                <a:solidFill>
                  <a:prstClr val="black"/>
                </a:solidFill>
                <a:effectLst/>
                <a:uLnTx/>
                <a:uFillTx/>
                <a:latin typeface="Aptos" panose="020B0004020202020204" pitchFamily="34" charset="0"/>
                <a:ea typeface="+mn-ea"/>
                <a:cs typeface="Times New Roman" panose="02020603050405020304" pitchFamily="18" charset="0"/>
              </a:rPr>
              <a:t>thickets</a:t>
            </a:r>
            <a:r>
              <a:rPr kumimoji="0" lang="es-ES" sz="2000" b="0" i="1" u="none" strike="noStrike" kern="100" cap="none" spc="0" normalizeH="0" baseline="0" noProof="0" dirty="0">
                <a:ln>
                  <a:noFill/>
                </a:ln>
                <a:solidFill>
                  <a:prstClr val="black"/>
                </a:solidFill>
                <a:effectLst/>
                <a:uLnTx/>
                <a:uFillTx/>
                <a:latin typeface="Aptos" panose="020B0004020202020204" pitchFamily="34" charset="0"/>
                <a:ea typeface="+mn-ea"/>
                <a:cs typeface="Times New Roman" panose="02020603050405020304" pitchFamily="18" charset="0"/>
              </a:rPr>
              <a:t> </a:t>
            </a:r>
            <a:r>
              <a:rPr kumimoji="0" lang="es-ES" sz="2000" b="0" i="0" u="none" strike="noStrike" kern="100" cap="none" spc="0" normalizeH="0" baseline="0" noProof="0" dirty="0">
                <a:ln>
                  <a:noFill/>
                </a:ln>
                <a:solidFill>
                  <a:prstClr val="black"/>
                </a:solidFill>
                <a:effectLst/>
                <a:uLnTx/>
                <a:uFillTx/>
                <a:latin typeface="Aptos" panose="020B0004020202020204" pitchFamily="34" charset="0"/>
                <a:ea typeface="+mn-ea"/>
                <a:cs typeface="Times New Roman" panose="02020603050405020304" pitchFamily="18" charset="0"/>
              </a:rPr>
              <a:t>mediante el recurso de las solicitudes divisionales con el único objetivo de ampliar la posibilidad de hacer cumplir patentes inválidas o no innovadoras. </a:t>
            </a:r>
          </a:p>
          <a:p>
            <a:pPr marL="228600" marR="0" lvl="0" indent="-228600" algn="l" defTabSz="914400" rtl="0" eaLnBrk="1" fontAlgn="auto" latinLnBrk="0" hangingPunct="1">
              <a:lnSpc>
                <a:spcPct val="127000"/>
              </a:lnSpc>
              <a:spcBef>
                <a:spcPts val="1000"/>
              </a:spcBef>
              <a:spcAft>
                <a:spcPts val="800"/>
              </a:spcAft>
              <a:buClrTx/>
              <a:buSzTx/>
              <a:buFont typeface="Arial" panose="020B0604020202020204" pitchFamily="34" charset="0"/>
              <a:buChar char="•"/>
              <a:tabLst/>
              <a:defRPr/>
            </a:pPr>
            <a:r>
              <a:rPr kumimoji="0" lang="es-ES" sz="2000" b="0" i="0" u="none" strike="noStrike" kern="100" cap="none" spc="0" normalizeH="0" baseline="0" noProof="0" dirty="0">
                <a:ln>
                  <a:noFill/>
                </a:ln>
                <a:solidFill>
                  <a:prstClr val="black"/>
                </a:solidFill>
                <a:effectLst/>
                <a:uLnTx/>
                <a:uFillTx/>
                <a:latin typeface="Aptos" panose="020B0004020202020204" pitchFamily="34" charset="0"/>
                <a:ea typeface="+mn-ea"/>
                <a:cs typeface="Times New Roman" panose="02020603050405020304" pitchFamily="18" charset="0"/>
              </a:rPr>
              <a:t>De esta manera, pueden mantener su monopolio y seguir obteniendo grandes beneficios del mismo medicamento durante un período de tiempo más largo, ya que las empresas de genéricos y biosimilares no pueden entrar en el mercado hasta que las patentes expiren o sean formalmente invalidadas por un tribunal.</a:t>
            </a:r>
            <a:endParaRPr lang="es-AR" sz="2000" dirty="0">
              <a:solidFill>
                <a:srgbClr val="000000"/>
              </a:solidFill>
              <a:ea typeface="Calibri" panose="020F0502020204030204" pitchFamily="34" charset="0"/>
            </a:endParaRPr>
          </a:p>
        </p:txBody>
      </p:sp>
      <p:sp useBgFill="1">
        <p:nvSpPr>
          <p:cNvPr id="3" name="Rectangle 1">
            <a:extLst>
              <a:ext uri="{FF2B5EF4-FFF2-40B4-BE49-F238E27FC236}">
                <a16:creationId xmlns:a16="http://schemas.microsoft.com/office/drawing/2014/main" id="{C4295E03-2876-D60F-E5BE-738788CC2104}"/>
              </a:ext>
            </a:extLst>
          </p:cNvPr>
          <p:cNvSpPr>
            <a:spLocks noChangeArrowheads="1"/>
          </p:cNvSpPr>
          <p:nvPr/>
        </p:nvSpPr>
        <p:spPr bwMode="auto">
          <a:xfrm>
            <a:off x="0" y="102920"/>
            <a:ext cx="65" cy="251359"/>
          </a:xfrm>
          <a:prstGeom prst="rect">
            <a:avLst/>
          </a:prstGeom>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s-ES" altLang="es-AR" sz="1800" b="0" i="0" u="none" strike="noStrike" cap="none" normalizeH="0" baseline="0" dirty="0">
              <a:ln>
                <a:noFill/>
              </a:ln>
              <a:solidFill>
                <a:schemeClr val="tx1"/>
              </a:solidFill>
              <a:effectLst/>
              <a:latin typeface="Arial" panose="020B0604020202020204" pitchFamily="34" charset="0"/>
            </a:endParaRPr>
          </a:p>
        </p:txBody>
      </p:sp>
      <p:sp>
        <p:nvSpPr>
          <p:cNvPr id="6" name="Marcador de número de diapositiva 5">
            <a:extLst>
              <a:ext uri="{FF2B5EF4-FFF2-40B4-BE49-F238E27FC236}">
                <a16:creationId xmlns:a16="http://schemas.microsoft.com/office/drawing/2014/main" id="{890E6581-A103-4398-A72B-773B0CF97D1A}"/>
              </a:ext>
            </a:extLst>
          </p:cNvPr>
          <p:cNvSpPr>
            <a:spLocks noGrp="1"/>
          </p:cNvSpPr>
          <p:nvPr>
            <p:ph type="sldNum" sz="quarter" idx="12"/>
          </p:nvPr>
        </p:nvSpPr>
        <p:spPr/>
        <p:txBody>
          <a:bodyPr/>
          <a:lstStyle/>
          <a:p>
            <a:fld id="{12FC9E88-DA3B-4D3C-B9EB-8247169A0734}" type="slidenum">
              <a:rPr lang="es-AR" smtClean="0"/>
              <a:t>4</a:t>
            </a:fld>
            <a:endParaRPr lang="es-AR"/>
          </a:p>
        </p:txBody>
      </p:sp>
    </p:spTree>
    <p:extLst>
      <p:ext uri="{BB962C8B-B14F-4D97-AF65-F5344CB8AC3E}">
        <p14:creationId xmlns:p14="http://schemas.microsoft.com/office/powerpoint/2010/main" val="26154311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ítulo 3">
            <a:extLst>
              <a:ext uri="{FF2B5EF4-FFF2-40B4-BE49-F238E27FC236}">
                <a16:creationId xmlns:a16="http://schemas.microsoft.com/office/drawing/2014/main" id="{9FB459E2-D562-CCFA-2568-DC03D2EAC375}"/>
              </a:ext>
            </a:extLst>
          </p:cNvPr>
          <p:cNvSpPr>
            <a:spLocks noGrp="1"/>
          </p:cNvSpPr>
          <p:nvPr>
            <p:ph type="title"/>
          </p:nvPr>
        </p:nvSpPr>
        <p:spPr>
          <a:xfrm>
            <a:off x="1371599" y="294538"/>
            <a:ext cx="9895951" cy="1033669"/>
          </a:xfrm>
        </p:spPr>
        <p:txBody>
          <a:bodyPr>
            <a:normAutofit fontScale="90000"/>
          </a:bodyPr>
          <a:lstStyle/>
          <a:p>
            <a:pPr algn="ctr"/>
            <a:r>
              <a:rPr lang="es-ES" sz="4000" dirty="0">
                <a:solidFill>
                  <a:srgbClr val="FFFFFF"/>
                </a:solidFill>
              </a:rPr>
              <a:t>Condiciones de Patentabilidad: la batalla que América Latina aún no gana</a:t>
            </a:r>
            <a:endParaRPr lang="es-ES_tradnl" sz="4000" dirty="0">
              <a:solidFill>
                <a:schemeClr val="bg1"/>
              </a:solidFill>
            </a:endParaRPr>
          </a:p>
        </p:txBody>
      </p:sp>
      <p:sp>
        <p:nvSpPr>
          <p:cNvPr id="5" name="Marcador de contenido 4">
            <a:extLst>
              <a:ext uri="{FF2B5EF4-FFF2-40B4-BE49-F238E27FC236}">
                <a16:creationId xmlns:a16="http://schemas.microsoft.com/office/drawing/2014/main" id="{31ADE625-CFBD-A295-A8A1-8C7314FCAB48}"/>
              </a:ext>
            </a:extLst>
          </p:cNvPr>
          <p:cNvSpPr>
            <a:spLocks noGrp="1"/>
          </p:cNvSpPr>
          <p:nvPr>
            <p:ph idx="1"/>
          </p:nvPr>
        </p:nvSpPr>
        <p:spPr>
          <a:xfrm>
            <a:off x="1371599" y="1785769"/>
            <a:ext cx="9724031" cy="4434056"/>
          </a:xfrm>
        </p:spPr>
        <p:txBody>
          <a:bodyPr anchor="ctr">
            <a:noAutofit/>
          </a:bodyPr>
          <a:lstStyle/>
          <a:p>
            <a:pPr marL="228600" marR="0" lvl="0" indent="-228600" algn="l" defTabSz="914400" rtl="0" eaLnBrk="1" fontAlgn="auto" latinLnBrk="0" hangingPunct="1">
              <a:lnSpc>
                <a:spcPct val="90000"/>
              </a:lnSpc>
              <a:spcBef>
                <a:spcPts val="600"/>
              </a:spcBef>
              <a:spcAft>
                <a:spcPts val="600"/>
              </a:spcAft>
              <a:buClrTx/>
              <a:buSzTx/>
              <a:buFont typeface="Arial" panose="020B0604020202020204" pitchFamily="34" charset="0"/>
              <a:buChar char="•"/>
              <a:tabLst/>
              <a:defRPr/>
            </a:pPr>
            <a:r>
              <a:rPr kumimoji="0" lang="es-ES" sz="2000" b="0" i="0" u="none" strike="noStrike" kern="1200" cap="none" spc="0" normalizeH="0" baseline="0" noProof="0" dirty="0">
                <a:ln>
                  <a:noFill/>
                </a:ln>
                <a:solidFill>
                  <a:prstClr val="black"/>
                </a:solidFill>
                <a:effectLst/>
                <a:uLnTx/>
                <a:uFillTx/>
                <a:latin typeface="Aptos" panose="020B0004020202020204" pitchFamily="34" charset="0"/>
                <a:ea typeface="Calibri" panose="020F0502020204030204" pitchFamily="34" charset="0"/>
              </a:rPr>
              <a:t>Han pasado entre 15 y 20 años dependiendo del país de la región desde que se implementaron las nuevas reglas de PI derivadas de los acuerdos de libre comercio con los EEUU y la UE.</a:t>
            </a:r>
          </a:p>
          <a:p>
            <a:pPr marL="228600" marR="0" lvl="0" indent="-228600" algn="l" defTabSz="914400" rtl="0" eaLnBrk="1" fontAlgn="auto" latinLnBrk="0" hangingPunct="1">
              <a:lnSpc>
                <a:spcPct val="90000"/>
              </a:lnSpc>
              <a:spcBef>
                <a:spcPts val="600"/>
              </a:spcBef>
              <a:spcAft>
                <a:spcPts val="600"/>
              </a:spcAft>
              <a:buClrTx/>
              <a:buSzTx/>
              <a:buFont typeface="Arial" panose="020B0604020202020204" pitchFamily="34" charset="0"/>
              <a:buChar char="•"/>
              <a:tabLst/>
              <a:defRPr/>
            </a:pPr>
            <a:r>
              <a:rPr kumimoji="0" lang="es-ES" sz="2000" b="0" i="0" u="none" strike="noStrike" kern="1200" cap="none" spc="0" normalizeH="0" baseline="0" noProof="0" dirty="0">
                <a:ln>
                  <a:noFill/>
                </a:ln>
                <a:solidFill>
                  <a:prstClr val="black"/>
                </a:solidFill>
                <a:effectLst/>
                <a:uLnTx/>
                <a:uFillTx/>
                <a:latin typeface="Aptos" panose="020B0004020202020204" pitchFamily="34" charset="0"/>
                <a:ea typeface="Calibri" panose="020F0502020204030204" pitchFamily="34" charset="0"/>
              </a:rPr>
              <a:t>¿Cuál ha sido el impacto en materia de acceso a los medicamentos y de costos para el sistema de salud?</a:t>
            </a:r>
          </a:p>
          <a:p>
            <a:pPr marL="228600" marR="0" lvl="0" indent="-228600" algn="l" defTabSz="914400" rtl="0" eaLnBrk="1" fontAlgn="auto" latinLnBrk="0" hangingPunct="1">
              <a:lnSpc>
                <a:spcPct val="90000"/>
              </a:lnSpc>
              <a:spcBef>
                <a:spcPts val="600"/>
              </a:spcBef>
              <a:spcAft>
                <a:spcPts val="600"/>
              </a:spcAft>
              <a:buClrTx/>
              <a:buSzTx/>
              <a:buFont typeface="Arial" panose="020B0604020202020204" pitchFamily="34" charset="0"/>
              <a:buChar char="•"/>
              <a:tabLst/>
              <a:defRPr/>
            </a:pPr>
            <a:r>
              <a:rPr kumimoji="0" lang="es-ES" sz="2000" b="0" i="0" u="none" strike="noStrike" kern="1200" cap="none" spc="0" normalizeH="0" baseline="0" noProof="0" dirty="0">
                <a:ln>
                  <a:noFill/>
                </a:ln>
                <a:solidFill>
                  <a:prstClr val="black"/>
                </a:solidFill>
                <a:effectLst/>
                <a:uLnTx/>
                <a:uFillTx/>
                <a:latin typeface="Aptos" panose="020B0004020202020204" pitchFamily="34" charset="0"/>
                <a:ea typeface="Calibri" panose="020F0502020204030204" pitchFamily="34" charset="0"/>
              </a:rPr>
              <a:t>¿Se ha implementado todas las flexibilidades admitidas en el marco internacional?</a:t>
            </a:r>
          </a:p>
          <a:p>
            <a:pPr marL="228600" marR="0" lvl="0" indent="-228600" algn="l" defTabSz="914400" rtl="0" eaLnBrk="1" fontAlgn="auto" latinLnBrk="0" hangingPunct="1">
              <a:lnSpc>
                <a:spcPct val="90000"/>
              </a:lnSpc>
              <a:spcBef>
                <a:spcPts val="600"/>
              </a:spcBef>
              <a:spcAft>
                <a:spcPts val="600"/>
              </a:spcAft>
              <a:buClrTx/>
              <a:buSzTx/>
              <a:buFont typeface="Arial" panose="020B0604020202020204" pitchFamily="34" charset="0"/>
              <a:buChar char="•"/>
              <a:tabLst/>
              <a:defRPr/>
            </a:pPr>
            <a:r>
              <a:rPr kumimoji="0" lang="es-AR" sz="2000" b="0" i="0" u="none" strike="noStrike" kern="100" cap="none" spc="0" normalizeH="0" baseline="0" noProof="0" dirty="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rPr>
              <a:t>¿Cuáles son las medidas que estamos aplicando en la región para hacer frente a los abusos de DPI?</a:t>
            </a:r>
          </a:p>
          <a:p>
            <a:pPr>
              <a:spcBef>
                <a:spcPts val="600"/>
              </a:spcBef>
              <a:spcAft>
                <a:spcPts val="600"/>
              </a:spcAft>
              <a:defRPr/>
            </a:pPr>
            <a:r>
              <a:rPr kumimoji="0" lang="es-ES" sz="2000" b="0" i="0" u="none" strike="noStrike" kern="1200" cap="none" spc="0" normalizeH="0" baseline="0" noProof="0" dirty="0">
                <a:ln>
                  <a:noFill/>
                </a:ln>
                <a:solidFill>
                  <a:prstClr val="black"/>
                </a:solidFill>
                <a:effectLst/>
                <a:uLnTx/>
                <a:uFillTx/>
                <a:latin typeface="Aptos" panose="020B0004020202020204" pitchFamily="34" charset="0"/>
                <a:ea typeface="Calibri" panose="020F0502020204030204" pitchFamily="34" charset="0"/>
              </a:rPr>
              <a:t>¿Esas medidas han sido eficaces para prevenir o erradicar los abusos de DPI?</a:t>
            </a:r>
          </a:p>
        </p:txBody>
      </p:sp>
      <p:sp useBgFill="1">
        <p:nvSpPr>
          <p:cNvPr id="3" name="Rectangle 1">
            <a:extLst>
              <a:ext uri="{FF2B5EF4-FFF2-40B4-BE49-F238E27FC236}">
                <a16:creationId xmlns:a16="http://schemas.microsoft.com/office/drawing/2014/main" id="{C4295E03-2876-D60F-E5BE-738788CC2104}"/>
              </a:ext>
            </a:extLst>
          </p:cNvPr>
          <p:cNvSpPr>
            <a:spLocks noChangeArrowheads="1"/>
          </p:cNvSpPr>
          <p:nvPr/>
        </p:nvSpPr>
        <p:spPr bwMode="auto">
          <a:xfrm>
            <a:off x="0" y="102920"/>
            <a:ext cx="65" cy="251359"/>
          </a:xfrm>
          <a:prstGeom prst="rect">
            <a:avLst/>
          </a:prstGeom>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s-ES" altLang="es-AR" sz="1800" b="0" i="0" u="none" strike="noStrike" cap="none" normalizeH="0" baseline="0" dirty="0">
              <a:ln>
                <a:noFill/>
              </a:ln>
              <a:solidFill>
                <a:schemeClr val="tx1"/>
              </a:solidFill>
              <a:effectLst/>
              <a:latin typeface="Arial" panose="020B0604020202020204" pitchFamily="34" charset="0"/>
            </a:endParaRPr>
          </a:p>
        </p:txBody>
      </p:sp>
      <p:sp>
        <p:nvSpPr>
          <p:cNvPr id="6" name="Marcador de número de diapositiva 5">
            <a:extLst>
              <a:ext uri="{FF2B5EF4-FFF2-40B4-BE49-F238E27FC236}">
                <a16:creationId xmlns:a16="http://schemas.microsoft.com/office/drawing/2014/main" id="{F3C14C71-5A64-449C-BA1B-690C21747C5B}"/>
              </a:ext>
            </a:extLst>
          </p:cNvPr>
          <p:cNvSpPr>
            <a:spLocks noGrp="1"/>
          </p:cNvSpPr>
          <p:nvPr>
            <p:ph type="sldNum" sz="quarter" idx="12"/>
          </p:nvPr>
        </p:nvSpPr>
        <p:spPr/>
        <p:txBody>
          <a:bodyPr/>
          <a:lstStyle/>
          <a:p>
            <a:fld id="{12FC9E88-DA3B-4D3C-B9EB-8247169A0734}" type="slidenum">
              <a:rPr lang="es-AR" smtClean="0"/>
              <a:t>5</a:t>
            </a:fld>
            <a:endParaRPr lang="es-AR"/>
          </a:p>
        </p:txBody>
      </p:sp>
    </p:spTree>
    <p:extLst>
      <p:ext uri="{BB962C8B-B14F-4D97-AF65-F5344CB8AC3E}">
        <p14:creationId xmlns:p14="http://schemas.microsoft.com/office/powerpoint/2010/main" val="663370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ítulo 3">
            <a:extLst>
              <a:ext uri="{FF2B5EF4-FFF2-40B4-BE49-F238E27FC236}">
                <a16:creationId xmlns:a16="http://schemas.microsoft.com/office/drawing/2014/main" id="{9FB459E2-D562-CCFA-2568-DC03D2EAC375}"/>
              </a:ext>
            </a:extLst>
          </p:cNvPr>
          <p:cNvSpPr>
            <a:spLocks noGrp="1"/>
          </p:cNvSpPr>
          <p:nvPr>
            <p:ph type="title"/>
          </p:nvPr>
        </p:nvSpPr>
        <p:spPr>
          <a:xfrm>
            <a:off x="1371599" y="294538"/>
            <a:ext cx="9895951" cy="1033669"/>
          </a:xfrm>
        </p:spPr>
        <p:txBody>
          <a:bodyPr>
            <a:normAutofit fontScale="90000"/>
          </a:bodyPr>
          <a:lstStyle/>
          <a:p>
            <a:pPr algn="ctr"/>
            <a:r>
              <a:rPr lang="es-ES" sz="4000" dirty="0">
                <a:solidFill>
                  <a:srgbClr val="FFFFFF"/>
                </a:solidFill>
              </a:rPr>
              <a:t>Condiciones de Patentabilidad: la batalla que América Latina aún no gana</a:t>
            </a:r>
            <a:endParaRPr lang="es-ES_tradnl" sz="4000" dirty="0">
              <a:solidFill>
                <a:schemeClr val="bg1"/>
              </a:solidFill>
            </a:endParaRPr>
          </a:p>
        </p:txBody>
      </p:sp>
      <p:sp>
        <p:nvSpPr>
          <p:cNvPr id="5" name="Marcador de contenido 4">
            <a:extLst>
              <a:ext uri="{FF2B5EF4-FFF2-40B4-BE49-F238E27FC236}">
                <a16:creationId xmlns:a16="http://schemas.microsoft.com/office/drawing/2014/main" id="{31ADE625-CFBD-A295-A8A1-8C7314FCAB48}"/>
              </a:ext>
            </a:extLst>
          </p:cNvPr>
          <p:cNvSpPr>
            <a:spLocks noGrp="1"/>
          </p:cNvSpPr>
          <p:nvPr>
            <p:ph idx="1"/>
          </p:nvPr>
        </p:nvSpPr>
        <p:spPr>
          <a:xfrm>
            <a:off x="1371599" y="1785769"/>
            <a:ext cx="9724031" cy="4215786"/>
          </a:xfrm>
        </p:spPr>
        <p:txBody>
          <a:bodyPr anchor="ctr">
            <a:noAutofit/>
          </a:bodyPr>
          <a:lstStyle/>
          <a:p>
            <a:pPr marL="228600" marR="0" lvl="0" indent="-228600" algn="l" defTabSz="914400" rtl="0" eaLnBrk="1" fontAlgn="auto" latinLnBrk="0" hangingPunct="1">
              <a:lnSpc>
                <a:spcPct val="90000"/>
              </a:lnSpc>
              <a:spcBef>
                <a:spcPts val="600"/>
              </a:spcBef>
              <a:spcAft>
                <a:spcPts val="600"/>
              </a:spcAft>
              <a:buClrTx/>
              <a:buSzTx/>
              <a:buFont typeface="Arial" panose="020B0604020202020204" pitchFamily="34" charset="0"/>
              <a:buChar char="•"/>
              <a:tabLst/>
              <a:defRPr/>
            </a:pPr>
            <a:r>
              <a:rPr kumimoji="0" lang="es-ES" sz="2200" b="0" i="0" u="none" strike="noStrike" kern="1200" cap="none" spc="0" normalizeH="0" baseline="0" noProof="0" dirty="0">
                <a:ln>
                  <a:noFill/>
                </a:ln>
                <a:solidFill>
                  <a:prstClr val="black"/>
                </a:solidFill>
                <a:effectLst/>
                <a:uLnTx/>
                <a:uFillTx/>
                <a:latin typeface="Aptos" panose="020B0004020202020204" pitchFamily="34" charset="0"/>
                <a:ea typeface="Calibri" panose="020F0502020204030204" pitchFamily="34" charset="0"/>
              </a:rPr>
              <a:t>El problema comienza en la oficina de Patentes, en el análisis del cumplimiento de los requisitos de patentabilidad. </a:t>
            </a:r>
          </a:p>
          <a:p>
            <a:pPr marL="228600" marR="0" lvl="0" indent="-228600" algn="l" defTabSz="914400" rtl="0" eaLnBrk="1" fontAlgn="auto" latinLnBrk="0" hangingPunct="1">
              <a:lnSpc>
                <a:spcPct val="90000"/>
              </a:lnSpc>
              <a:spcBef>
                <a:spcPts val="600"/>
              </a:spcBef>
              <a:spcAft>
                <a:spcPts val="600"/>
              </a:spcAft>
              <a:buClrTx/>
              <a:buSzTx/>
              <a:buFont typeface="Arial" panose="020B0604020202020204" pitchFamily="34" charset="0"/>
              <a:buChar char="•"/>
              <a:tabLst/>
              <a:defRPr/>
            </a:pPr>
            <a:r>
              <a:rPr kumimoji="0" lang="es-AR" sz="2200" b="0" i="0" u="none" strike="noStrike" kern="1200" cap="none" spc="0" normalizeH="0" baseline="0" noProof="0" dirty="0">
                <a:ln>
                  <a:noFill/>
                </a:ln>
                <a:solidFill>
                  <a:srgbClr val="000000"/>
                </a:solidFill>
                <a:effectLst/>
                <a:uLnTx/>
                <a:uFillTx/>
                <a:latin typeface="Aptos" panose="020B0004020202020204" pitchFamily="34" charset="0"/>
                <a:ea typeface="Calibri" panose="020F0502020204030204" pitchFamily="34" charset="0"/>
              </a:rPr>
              <a:t>Uno de los principales problemas que se plantean con las solicitudes de patentes farmacéuticas es que las oficinas de patentes aplican criterios laxos para la evaluación del cumplimiento de los requisitos de patentabilidad</a:t>
            </a:r>
          </a:p>
          <a:p>
            <a:pPr>
              <a:spcBef>
                <a:spcPts val="600"/>
              </a:spcBef>
              <a:spcAft>
                <a:spcPts val="600"/>
              </a:spcAft>
              <a:defRPr/>
            </a:pPr>
            <a:r>
              <a:rPr kumimoji="0" lang="es-AR" sz="2200" b="1" i="0" u="none" strike="noStrike" kern="100" cap="none" spc="0" normalizeH="0" baseline="0" noProof="0" dirty="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rPr>
              <a:t>Patentar inventos, no inventar patentes</a:t>
            </a:r>
          </a:p>
          <a:p>
            <a:pPr algn="just"/>
            <a:r>
              <a:rPr lang="es-AR" sz="2400" dirty="0">
                <a:solidFill>
                  <a:srgbClr val="000000"/>
                </a:solidFill>
                <a:effectLst/>
                <a:latin typeface="Calibri" panose="020F0502020204030204" pitchFamily="34" charset="0"/>
                <a:ea typeface="Calibri" panose="020F0502020204030204" pitchFamily="34" charset="0"/>
              </a:rPr>
              <a:t>Las oficinas de </a:t>
            </a:r>
            <a:r>
              <a:rPr lang="es-AR" sz="2400" dirty="0">
                <a:solidFill>
                  <a:srgbClr val="000000"/>
                </a:solidFill>
                <a:latin typeface="Calibri" panose="020F0502020204030204" pitchFamily="34" charset="0"/>
                <a:ea typeface="Calibri" panose="020F0502020204030204" pitchFamily="34" charset="0"/>
              </a:rPr>
              <a:t>patentes tramitan cientos de solicitudes cada año</a:t>
            </a:r>
          </a:p>
          <a:p>
            <a:pPr algn="just"/>
            <a:r>
              <a:rPr lang="es-AR" sz="2400" dirty="0">
                <a:solidFill>
                  <a:srgbClr val="000000"/>
                </a:solidFill>
                <a:effectLst/>
                <a:latin typeface="Calibri" panose="020F0502020204030204" pitchFamily="34" charset="0"/>
                <a:ea typeface="Calibri" panose="020F0502020204030204" pitchFamily="34" charset="0"/>
              </a:rPr>
              <a:t>Es necesario que los examinadores tengan criterios uniformes al realizar el examen de patentabilidad y minimizar la subjetividad</a:t>
            </a:r>
            <a:endParaRPr lang="es-AR" sz="4800" dirty="0"/>
          </a:p>
        </p:txBody>
      </p:sp>
      <p:sp useBgFill="1">
        <p:nvSpPr>
          <p:cNvPr id="3" name="Rectangle 1">
            <a:extLst>
              <a:ext uri="{FF2B5EF4-FFF2-40B4-BE49-F238E27FC236}">
                <a16:creationId xmlns:a16="http://schemas.microsoft.com/office/drawing/2014/main" id="{C4295E03-2876-D60F-E5BE-738788CC2104}"/>
              </a:ext>
            </a:extLst>
          </p:cNvPr>
          <p:cNvSpPr>
            <a:spLocks noChangeArrowheads="1"/>
          </p:cNvSpPr>
          <p:nvPr/>
        </p:nvSpPr>
        <p:spPr bwMode="auto">
          <a:xfrm>
            <a:off x="0" y="102920"/>
            <a:ext cx="65" cy="251359"/>
          </a:xfrm>
          <a:prstGeom prst="rect">
            <a:avLst/>
          </a:prstGeom>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s-ES" altLang="es-AR" sz="1800" b="0" i="0" u="none" strike="noStrike" cap="none" normalizeH="0" baseline="0" dirty="0">
              <a:ln>
                <a:noFill/>
              </a:ln>
              <a:solidFill>
                <a:schemeClr val="tx1"/>
              </a:solidFill>
              <a:effectLst/>
              <a:latin typeface="Arial" panose="020B0604020202020204" pitchFamily="34" charset="0"/>
            </a:endParaRPr>
          </a:p>
        </p:txBody>
      </p:sp>
      <p:sp>
        <p:nvSpPr>
          <p:cNvPr id="6" name="Marcador de número de diapositiva 5">
            <a:extLst>
              <a:ext uri="{FF2B5EF4-FFF2-40B4-BE49-F238E27FC236}">
                <a16:creationId xmlns:a16="http://schemas.microsoft.com/office/drawing/2014/main" id="{7B511657-8F2E-1A7D-C64E-2371914A16DD}"/>
              </a:ext>
            </a:extLst>
          </p:cNvPr>
          <p:cNvSpPr>
            <a:spLocks noGrp="1"/>
          </p:cNvSpPr>
          <p:nvPr>
            <p:ph type="sldNum" sz="quarter" idx="12"/>
          </p:nvPr>
        </p:nvSpPr>
        <p:spPr/>
        <p:txBody>
          <a:bodyPr/>
          <a:lstStyle/>
          <a:p>
            <a:fld id="{12FC9E88-DA3B-4D3C-B9EB-8247169A0734}" type="slidenum">
              <a:rPr lang="es-AR" smtClean="0"/>
              <a:t>6</a:t>
            </a:fld>
            <a:endParaRPr lang="es-AR"/>
          </a:p>
        </p:txBody>
      </p:sp>
    </p:spTree>
    <p:extLst>
      <p:ext uri="{BB962C8B-B14F-4D97-AF65-F5344CB8AC3E}">
        <p14:creationId xmlns:p14="http://schemas.microsoft.com/office/powerpoint/2010/main" val="2643820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ítulo 3">
            <a:extLst>
              <a:ext uri="{FF2B5EF4-FFF2-40B4-BE49-F238E27FC236}">
                <a16:creationId xmlns:a16="http://schemas.microsoft.com/office/drawing/2014/main" id="{9FB459E2-D562-CCFA-2568-DC03D2EAC375}"/>
              </a:ext>
            </a:extLst>
          </p:cNvPr>
          <p:cNvSpPr>
            <a:spLocks noGrp="1"/>
          </p:cNvSpPr>
          <p:nvPr>
            <p:ph type="title"/>
          </p:nvPr>
        </p:nvSpPr>
        <p:spPr>
          <a:xfrm>
            <a:off x="1371599" y="294538"/>
            <a:ext cx="9895951" cy="1033669"/>
          </a:xfrm>
        </p:spPr>
        <p:txBody>
          <a:bodyPr>
            <a:normAutofit fontScale="90000"/>
          </a:bodyPr>
          <a:lstStyle/>
          <a:p>
            <a:pPr algn="ctr"/>
            <a:r>
              <a:rPr lang="es-ES" sz="4000" dirty="0">
                <a:solidFill>
                  <a:srgbClr val="FFFFFF"/>
                </a:solidFill>
              </a:rPr>
              <a:t>Condiciones de Patentabilidad: la batalla que América Latina aún no gana</a:t>
            </a:r>
            <a:endParaRPr lang="es-ES_tradnl" sz="4000" dirty="0">
              <a:solidFill>
                <a:schemeClr val="bg1"/>
              </a:solidFill>
            </a:endParaRPr>
          </a:p>
        </p:txBody>
      </p:sp>
      <p:sp>
        <p:nvSpPr>
          <p:cNvPr id="5" name="Marcador de contenido 4">
            <a:extLst>
              <a:ext uri="{FF2B5EF4-FFF2-40B4-BE49-F238E27FC236}">
                <a16:creationId xmlns:a16="http://schemas.microsoft.com/office/drawing/2014/main" id="{31ADE625-CFBD-A295-A8A1-8C7314FCAB48}"/>
              </a:ext>
            </a:extLst>
          </p:cNvPr>
          <p:cNvSpPr>
            <a:spLocks noGrp="1"/>
          </p:cNvSpPr>
          <p:nvPr>
            <p:ph idx="1"/>
          </p:nvPr>
        </p:nvSpPr>
        <p:spPr>
          <a:xfrm>
            <a:off x="1371599" y="1785769"/>
            <a:ext cx="9724031" cy="4215786"/>
          </a:xfrm>
        </p:spPr>
        <p:txBody>
          <a:bodyPr anchor="ctr">
            <a:noAutofit/>
          </a:bodyPr>
          <a:lstStyle/>
          <a:p>
            <a:pPr algn="just"/>
            <a:r>
              <a:rPr lang="es-AR" sz="2200" dirty="0">
                <a:solidFill>
                  <a:srgbClr val="000000"/>
                </a:solidFill>
                <a:effectLst/>
                <a:latin typeface="Aptos" panose="020B0004020202020204" pitchFamily="34" charset="0"/>
                <a:ea typeface="Calibri" panose="020F0502020204030204" pitchFamily="34" charset="0"/>
              </a:rPr>
              <a:t>Problema: evitar que una solicitud de patente sea concedida o denegada dependiendo del examinador asignado</a:t>
            </a:r>
          </a:p>
          <a:p>
            <a:pPr algn="just"/>
            <a:r>
              <a:rPr lang="es-AR" sz="2200" dirty="0">
                <a:solidFill>
                  <a:srgbClr val="000000"/>
                </a:solidFill>
                <a:effectLst/>
                <a:latin typeface="Aptos" panose="020B0004020202020204" pitchFamily="34" charset="0"/>
                <a:ea typeface="Calibri" panose="020F0502020204030204" pitchFamily="34" charset="0"/>
              </a:rPr>
              <a:t>Las oficinas de patentes suelen emitir directrices, manuales o </a:t>
            </a:r>
            <a:r>
              <a:rPr lang="es-AR" sz="2200" i="1" dirty="0" err="1">
                <a:solidFill>
                  <a:srgbClr val="000000"/>
                </a:solidFill>
                <a:effectLst/>
                <a:latin typeface="Aptos" panose="020B0004020202020204" pitchFamily="34" charset="0"/>
                <a:ea typeface="Calibri" panose="020F0502020204030204" pitchFamily="34" charset="0"/>
              </a:rPr>
              <a:t>guidelines</a:t>
            </a:r>
            <a:r>
              <a:rPr lang="es-AR" sz="2200" i="1" dirty="0">
                <a:solidFill>
                  <a:srgbClr val="000000"/>
                </a:solidFill>
                <a:effectLst/>
                <a:latin typeface="Aptos" panose="020B0004020202020204" pitchFamily="34" charset="0"/>
                <a:ea typeface="Calibri" panose="020F0502020204030204" pitchFamily="34" charset="0"/>
              </a:rPr>
              <a:t> </a:t>
            </a:r>
            <a:r>
              <a:rPr lang="es-AR" sz="2200" dirty="0">
                <a:solidFill>
                  <a:srgbClr val="000000"/>
                </a:solidFill>
                <a:effectLst/>
                <a:latin typeface="Aptos" panose="020B0004020202020204" pitchFamily="34" charset="0"/>
                <a:ea typeface="Calibri" panose="020F0502020204030204" pitchFamily="34" charset="0"/>
              </a:rPr>
              <a:t>para mitigar este problema</a:t>
            </a:r>
          </a:p>
          <a:p>
            <a:pPr algn="just"/>
            <a:r>
              <a:rPr lang="es-ES" sz="2200" dirty="0">
                <a:solidFill>
                  <a:srgbClr val="000000"/>
                </a:solidFill>
                <a:effectLst/>
                <a:latin typeface="Aptos" panose="020B0004020202020204" pitchFamily="34" charset="0"/>
                <a:ea typeface="Calibri" panose="020F0502020204030204" pitchFamily="34" charset="0"/>
              </a:rPr>
              <a:t>Las directrices no establecen los criterios de patentabilidad, lo hacen los tratados internacionales o las leyes nacionales</a:t>
            </a:r>
          </a:p>
          <a:p>
            <a:pPr algn="just"/>
            <a:r>
              <a:rPr lang="es-ES" sz="2200" dirty="0">
                <a:solidFill>
                  <a:srgbClr val="000000"/>
                </a:solidFill>
                <a:effectLst/>
                <a:latin typeface="Aptos" panose="020B0004020202020204" pitchFamily="34" charset="0"/>
                <a:ea typeface="Calibri" panose="020F0502020204030204" pitchFamily="34" charset="0"/>
              </a:rPr>
              <a:t>Existen </a:t>
            </a:r>
            <a:r>
              <a:rPr lang="es-ES" sz="2200" i="1" dirty="0" err="1">
                <a:solidFill>
                  <a:srgbClr val="000000"/>
                </a:solidFill>
                <a:effectLst/>
                <a:latin typeface="Aptos" panose="020B0004020202020204" pitchFamily="34" charset="0"/>
                <a:ea typeface="Calibri" panose="020F0502020204030204" pitchFamily="34" charset="0"/>
              </a:rPr>
              <a:t>guidelines</a:t>
            </a:r>
            <a:r>
              <a:rPr lang="es-ES" sz="2200" dirty="0">
                <a:solidFill>
                  <a:srgbClr val="000000"/>
                </a:solidFill>
                <a:effectLst/>
                <a:latin typeface="Aptos" panose="020B0004020202020204" pitchFamily="34" charset="0"/>
                <a:ea typeface="Calibri" panose="020F0502020204030204" pitchFamily="34" charset="0"/>
              </a:rPr>
              <a:t> generales de patentabilidad o específicas para un sector tecnológico</a:t>
            </a:r>
            <a:endParaRPr lang="es-AR" sz="2200" dirty="0">
              <a:latin typeface="Aptos" panose="020B0004020202020204" pitchFamily="34" charset="0"/>
            </a:endParaRPr>
          </a:p>
        </p:txBody>
      </p:sp>
      <p:sp useBgFill="1">
        <p:nvSpPr>
          <p:cNvPr id="3" name="Rectangle 1">
            <a:extLst>
              <a:ext uri="{FF2B5EF4-FFF2-40B4-BE49-F238E27FC236}">
                <a16:creationId xmlns:a16="http://schemas.microsoft.com/office/drawing/2014/main" id="{C4295E03-2876-D60F-E5BE-738788CC2104}"/>
              </a:ext>
            </a:extLst>
          </p:cNvPr>
          <p:cNvSpPr>
            <a:spLocks noChangeArrowheads="1"/>
          </p:cNvSpPr>
          <p:nvPr/>
        </p:nvSpPr>
        <p:spPr bwMode="auto">
          <a:xfrm>
            <a:off x="0" y="102920"/>
            <a:ext cx="65" cy="251359"/>
          </a:xfrm>
          <a:prstGeom prst="rect">
            <a:avLst/>
          </a:prstGeom>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s-ES" altLang="es-AR" sz="1800" b="0" i="0" u="none" strike="noStrike" cap="none" normalizeH="0" baseline="0" dirty="0">
              <a:ln>
                <a:noFill/>
              </a:ln>
              <a:solidFill>
                <a:schemeClr val="tx1"/>
              </a:solidFill>
              <a:effectLst/>
              <a:latin typeface="Arial" panose="020B0604020202020204" pitchFamily="34" charset="0"/>
            </a:endParaRPr>
          </a:p>
        </p:txBody>
      </p:sp>
      <p:sp>
        <p:nvSpPr>
          <p:cNvPr id="6" name="Marcador de número de diapositiva 5">
            <a:extLst>
              <a:ext uri="{FF2B5EF4-FFF2-40B4-BE49-F238E27FC236}">
                <a16:creationId xmlns:a16="http://schemas.microsoft.com/office/drawing/2014/main" id="{7B511657-8F2E-1A7D-C64E-2371914A16DD}"/>
              </a:ext>
            </a:extLst>
          </p:cNvPr>
          <p:cNvSpPr>
            <a:spLocks noGrp="1"/>
          </p:cNvSpPr>
          <p:nvPr>
            <p:ph type="sldNum" sz="quarter" idx="12"/>
          </p:nvPr>
        </p:nvSpPr>
        <p:spPr/>
        <p:txBody>
          <a:bodyPr/>
          <a:lstStyle/>
          <a:p>
            <a:fld id="{12FC9E88-DA3B-4D3C-B9EB-8247169A0734}" type="slidenum">
              <a:rPr lang="es-AR" smtClean="0"/>
              <a:t>7</a:t>
            </a:fld>
            <a:endParaRPr lang="es-AR"/>
          </a:p>
        </p:txBody>
      </p:sp>
    </p:spTree>
    <p:extLst>
      <p:ext uri="{BB962C8B-B14F-4D97-AF65-F5344CB8AC3E}">
        <p14:creationId xmlns:p14="http://schemas.microsoft.com/office/powerpoint/2010/main" val="8060800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Rectangle 17">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ítulo 3">
            <a:extLst>
              <a:ext uri="{FF2B5EF4-FFF2-40B4-BE49-F238E27FC236}">
                <a16:creationId xmlns:a16="http://schemas.microsoft.com/office/drawing/2014/main" id="{9FB459E2-D562-CCFA-2568-DC03D2EAC375}"/>
              </a:ext>
            </a:extLst>
          </p:cNvPr>
          <p:cNvSpPr>
            <a:spLocks noGrp="1"/>
          </p:cNvSpPr>
          <p:nvPr>
            <p:ph type="title"/>
          </p:nvPr>
        </p:nvSpPr>
        <p:spPr>
          <a:xfrm>
            <a:off x="1371599" y="294538"/>
            <a:ext cx="9895951" cy="1033669"/>
          </a:xfrm>
        </p:spPr>
        <p:txBody>
          <a:bodyPr>
            <a:normAutofit fontScale="90000"/>
          </a:bodyPr>
          <a:lstStyle/>
          <a:p>
            <a:pPr algn="ctr"/>
            <a:r>
              <a:rPr lang="es-ES" sz="4000" dirty="0">
                <a:solidFill>
                  <a:srgbClr val="FFFFFF"/>
                </a:solidFill>
              </a:rPr>
              <a:t>Condiciones de Patentabilidad: la batalla que América Latina aún no gana</a:t>
            </a:r>
            <a:endParaRPr lang="es-AR" sz="4000" dirty="0">
              <a:solidFill>
                <a:schemeClr val="bg1"/>
              </a:solidFill>
            </a:endParaRPr>
          </a:p>
        </p:txBody>
      </p:sp>
      <p:sp>
        <p:nvSpPr>
          <p:cNvPr id="5" name="Marcador de contenido 4">
            <a:extLst>
              <a:ext uri="{FF2B5EF4-FFF2-40B4-BE49-F238E27FC236}">
                <a16:creationId xmlns:a16="http://schemas.microsoft.com/office/drawing/2014/main" id="{31ADE625-CFBD-A295-A8A1-8C7314FCAB48}"/>
              </a:ext>
            </a:extLst>
          </p:cNvPr>
          <p:cNvSpPr>
            <a:spLocks noGrp="1"/>
          </p:cNvSpPr>
          <p:nvPr>
            <p:ph idx="1"/>
          </p:nvPr>
        </p:nvSpPr>
        <p:spPr>
          <a:xfrm>
            <a:off x="1371599" y="1785769"/>
            <a:ext cx="9724031" cy="4647688"/>
          </a:xfrm>
        </p:spPr>
        <p:txBody>
          <a:bodyPr anchor="ctr">
            <a:normAutofit/>
          </a:bodyPr>
          <a:lstStyle/>
          <a:p>
            <a:pPr algn="just">
              <a:lnSpc>
                <a:spcPct val="100000"/>
              </a:lnSpc>
              <a:spcBef>
                <a:spcPts val="600"/>
              </a:spcBef>
              <a:spcAft>
                <a:spcPts val="600"/>
              </a:spcAft>
            </a:pPr>
            <a:r>
              <a:rPr lang="en-US" sz="2200" dirty="0">
                <a:solidFill>
                  <a:srgbClr val="000000"/>
                </a:solidFill>
                <a:latin typeface="Aptos" panose="020B0004020202020204" pitchFamily="34" charset="0"/>
                <a:ea typeface="Calibri" panose="020F0502020204030204" pitchFamily="34" charset="0"/>
              </a:rPr>
              <a:t>Durante la </a:t>
            </a:r>
            <a:r>
              <a:rPr lang="en-US" sz="2200" dirty="0" err="1">
                <a:solidFill>
                  <a:srgbClr val="000000"/>
                </a:solidFill>
                <a:latin typeface="Aptos" panose="020B0004020202020204" pitchFamily="34" charset="0"/>
                <a:ea typeface="Calibri" panose="020F0502020204030204" pitchFamily="34" charset="0"/>
              </a:rPr>
              <a:t>década</a:t>
            </a:r>
            <a:r>
              <a:rPr lang="en-US" sz="2200" dirty="0">
                <a:solidFill>
                  <a:srgbClr val="000000"/>
                </a:solidFill>
                <a:latin typeface="Aptos" panose="020B0004020202020204" pitchFamily="34" charset="0"/>
                <a:ea typeface="Calibri" panose="020F0502020204030204" pitchFamily="34" charset="0"/>
              </a:rPr>
              <a:t> de 1980s, la </a:t>
            </a:r>
            <a:r>
              <a:rPr lang="en-US" sz="2200" dirty="0" err="1">
                <a:solidFill>
                  <a:srgbClr val="000000"/>
                </a:solidFill>
                <a:latin typeface="Aptos" panose="020B0004020202020204" pitchFamily="34" charset="0"/>
                <a:ea typeface="Calibri" panose="020F0502020204030204" pitchFamily="34" charset="0"/>
              </a:rPr>
              <a:t>lista</a:t>
            </a:r>
            <a:r>
              <a:rPr lang="en-US" sz="2200" dirty="0">
                <a:solidFill>
                  <a:srgbClr val="000000"/>
                </a:solidFill>
                <a:latin typeface="Aptos" panose="020B0004020202020204" pitchFamily="34" charset="0"/>
                <a:ea typeface="Calibri" panose="020F0502020204030204" pitchFamily="34" charset="0"/>
              </a:rPr>
              <a:t> de </a:t>
            </a:r>
            <a:r>
              <a:rPr lang="en-US" sz="2200" dirty="0" err="1">
                <a:solidFill>
                  <a:srgbClr val="000000"/>
                </a:solidFill>
                <a:latin typeface="Aptos" panose="020B0004020202020204" pitchFamily="34" charset="0"/>
                <a:ea typeface="Calibri" panose="020F0502020204030204" pitchFamily="34" charset="0"/>
              </a:rPr>
              <a:t>propiedades</a:t>
            </a:r>
            <a:r>
              <a:rPr lang="en-US" sz="2200" dirty="0">
                <a:solidFill>
                  <a:srgbClr val="000000"/>
                </a:solidFill>
                <a:latin typeface="Aptos" panose="020B0004020202020204" pitchFamily="34" charset="0"/>
                <a:ea typeface="Calibri" panose="020F0502020204030204" pitchFamily="34" charset="0"/>
              </a:rPr>
              <a:t> </a:t>
            </a:r>
            <a:r>
              <a:rPr lang="en-US" sz="2200" dirty="0" err="1">
                <a:solidFill>
                  <a:srgbClr val="000000"/>
                </a:solidFill>
                <a:latin typeface="Aptos" panose="020B0004020202020204" pitchFamily="34" charset="0"/>
                <a:ea typeface="Calibri" panose="020F0502020204030204" pitchFamily="34" charset="0"/>
              </a:rPr>
              <a:t>patentables</a:t>
            </a:r>
            <a:r>
              <a:rPr lang="en-US" sz="2200" dirty="0">
                <a:solidFill>
                  <a:srgbClr val="000000"/>
                </a:solidFill>
                <a:latin typeface="Aptos" panose="020B0004020202020204" pitchFamily="34" charset="0"/>
                <a:ea typeface="Calibri" panose="020F0502020204030204" pitchFamily="34" charset="0"/>
              </a:rPr>
              <a:t> de los </a:t>
            </a:r>
            <a:r>
              <a:rPr lang="en-US" sz="2200" dirty="0" err="1">
                <a:solidFill>
                  <a:srgbClr val="000000"/>
                </a:solidFill>
                <a:latin typeface="Aptos" panose="020B0004020202020204" pitchFamily="34" charset="0"/>
                <a:ea typeface="Calibri" panose="020F0502020204030204" pitchFamily="34" charset="0"/>
              </a:rPr>
              <a:t>medicamentos</a:t>
            </a:r>
            <a:r>
              <a:rPr lang="en-US" sz="2200" dirty="0">
                <a:solidFill>
                  <a:srgbClr val="000000"/>
                </a:solidFill>
                <a:latin typeface="Aptos" panose="020B0004020202020204" pitchFamily="34" charset="0"/>
                <a:ea typeface="Calibri" panose="020F0502020204030204" pitchFamily="34" charset="0"/>
              </a:rPr>
              <a:t> era </a:t>
            </a:r>
            <a:r>
              <a:rPr lang="en-US" sz="2200" dirty="0" err="1">
                <a:solidFill>
                  <a:srgbClr val="000000"/>
                </a:solidFill>
                <a:latin typeface="Aptos" panose="020B0004020202020204" pitchFamily="34" charset="0"/>
                <a:ea typeface="Calibri" panose="020F0502020204030204" pitchFamily="34" charset="0"/>
              </a:rPr>
              <a:t>relativamente</a:t>
            </a:r>
            <a:r>
              <a:rPr lang="en-US" sz="2200" dirty="0">
                <a:solidFill>
                  <a:srgbClr val="000000"/>
                </a:solidFill>
                <a:latin typeface="Aptos" panose="020B0004020202020204" pitchFamily="34" charset="0"/>
                <a:ea typeface="Calibri" panose="020F0502020204030204" pitchFamily="34" charset="0"/>
              </a:rPr>
              <a:t> </a:t>
            </a:r>
            <a:r>
              <a:rPr lang="en-US" sz="2200" dirty="0" err="1">
                <a:solidFill>
                  <a:srgbClr val="000000"/>
                </a:solidFill>
                <a:latin typeface="Aptos" panose="020B0004020202020204" pitchFamily="34" charset="0"/>
                <a:ea typeface="Calibri" panose="020F0502020204030204" pitchFamily="34" charset="0"/>
              </a:rPr>
              <a:t>limitada</a:t>
            </a:r>
            <a:r>
              <a:rPr lang="en-US" sz="2200" dirty="0">
                <a:solidFill>
                  <a:srgbClr val="000000"/>
                </a:solidFill>
                <a:latin typeface="Aptos" panose="020B0004020202020204" pitchFamily="34" charset="0"/>
                <a:ea typeface="Calibri" panose="020F0502020204030204" pitchFamily="34" charset="0"/>
              </a:rPr>
              <a:t>:</a:t>
            </a:r>
          </a:p>
          <a:p>
            <a:pPr marL="0" indent="0" algn="just">
              <a:lnSpc>
                <a:spcPct val="100000"/>
              </a:lnSpc>
              <a:spcBef>
                <a:spcPts val="600"/>
              </a:spcBef>
              <a:spcAft>
                <a:spcPts val="600"/>
              </a:spcAft>
              <a:buNone/>
            </a:pPr>
            <a:r>
              <a:rPr lang="en-US" sz="1400" dirty="0">
                <a:solidFill>
                  <a:srgbClr val="000000"/>
                </a:solidFill>
                <a:latin typeface="Aptos" panose="020B0004020202020204" pitchFamily="34" charset="0"/>
                <a:ea typeface="Calibri" panose="020F0502020204030204" pitchFamily="34" charset="0"/>
              </a:rPr>
              <a:t>	</a:t>
            </a:r>
            <a:r>
              <a:rPr lang="en-US" sz="1600" dirty="0">
                <a:solidFill>
                  <a:srgbClr val="000000"/>
                </a:solidFill>
                <a:latin typeface="Aptos" panose="020B0004020202020204" pitchFamily="34" charset="0"/>
                <a:ea typeface="Calibri" panose="020F0502020204030204" pitchFamily="34" charset="0"/>
              </a:rPr>
              <a:t>Primary uses		Processes and intermediates		Bulk forms		Simple formulations		Composition of matter </a:t>
            </a:r>
            <a:endParaRPr lang="en-US" sz="2000" dirty="0">
              <a:solidFill>
                <a:srgbClr val="000000"/>
              </a:solidFill>
              <a:latin typeface="Aptos" panose="020B0004020202020204" pitchFamily="34" charset="0"/>
            </a:endParaRPr>
          </a:p>
          <a:p>
            <a:pPr algn="just">
              <a:lnSpc>
                <a:spcPct val="100000"/>
              </a:lnSpc>
              <a:spcBef>
                <a:spcPts val="600"/>
              </a:spcBef>
              <a:spcAft>
                <a:spcPts val="600"/>
              </a:spcAft>
            </a:pPr>
            <a:r>
              <a:rPr lang="en-US" sz="2200" dirty="0">
                <a:solidFill>
                  <a:srgbClr val="000000"/>
                </a:solidFill>
                <a:latin typeface="Aptos" panose="020B0004020202020204" pitchFamily="34" charset="0"/>
              </a:rPr>
              <a:t>Durante los 1990s, </a:t>
            </a:r>
            <a:r>
              <a:rPr lang="en-US" sz="2200" dirty="0" err="1">
                <a:solidFill>
                  <a:srgbClr val="000000"/>
                </a:solidFill>
                <a:latin typeface="Aptos" panose="020B0004020202020204" pitchFamily="34" charset="0"/>
              </a:rPr>
              <a:t>el</a:t>
            </a:r>
            <a:r>
              <a:rPr lang="en-US" sz="2200" dirty="0">
                <a:solidFill>
                  <a:srgbClr val="000000"/>
                </a:solidFill>
                <a:latin typeface="Aptos" panose="020B0004020202020204" pitchFamily="34" charset="0"/>
              </a:rPr>
              <a:t> </a:t>
            </a:r>
            <a:r>
              <a:rPr lang="en-US" sz="2200" dirty="0" err="1">
                <a:solidFill>
                  <a:srgbClr val="000000"/>
                </a:solidFill>
                <a:latin typeface="Aptos" panose="020B0004020202020204" pitchFamily="34" charset="0"/>
              </a:rPr>
              <a:t>catálogo</a:t>
            </a:r>
            <a:r>
              <a:rPr lang="en-US" sz="2200" dirty="0">
                <a:solidFill>
                  <a:srgbClr val="000000"/>
                </a:solidFill>
                <a:latin typeface="Aptos" panose="020B0004020202020204" pitchFamily="34" charset="0"/>
              </a:rPr>
              <a:t> </a:t>
            </a:r>
            <a:r>
              <a:rPr lang="en-US" sz="2200" dirty="0" err="1">
                <a:solidFill>
                  <a:srgbClr val="000000"/>
                </a:solidFill>
                <a:latin typeface="Aptos" panose="020B0004020202020204" pitchFamily="34" charset="0"/>
              </a:rPr>
              <a:t>creció</a:t>
            </a:r>
            <a:r>
              <a:rPr lang="en-US" sz="2200" dirty="0">
                <a:solidFill>
                  <a:srgbClr val="000000"/>
                </a:solidFill>
                <a:latin typeface="Aptos" panose="020B0004020202020204" pitchFamily="34" charset="0"/>
              </a:rPr>
              <a:t> a 18, </a:t>
            </a:r>
            <a:r>
              <a:rPr lang="en-US" sz="2200" dirty="0" err="1">
                <a:solidFill>
                  <a:srgbClr val="000000"/>
                </a:solidFill>
                <a:latin typeface="Aptos" panose="020B0004020202020204" pitchFamily="34" charset="0"/>
              </a:rPr>
              <a:t>casi</a:t>
            </a:r>
            <a:r>
              <a:rPr lang="en-US" sz="2200" dirty="0">
                <a:solidFill>
                  <a:srgbClr val="000000"/>
                </a:solidFill>
                <a:latin typeface="Aptos" panose="020B0004020202020204" pitchFamily="34" charset="0"/>
              </a:rPr>
              <a:t> cuatro </a:t>
            </a:r>
            <a:r>
              <a:rPr lang="en-US" sz="2200" dirty="0" err="1">
                <a:solidFill>
                  <a:srgbClr val="000000"/>
                </a:solidFill>
                <a:latin typeface="Aptos" panose="020B0004020202020204" pitchFamily="34" charset="0"/>
              </a:rPr>
              <a:t>veces</a:t>
            </a:r>
            <a:r>
              <a:rPr lang="en-US" sz="2200" dirty="0">
                <a:solidFill>
                  <a:srgbClr val="000000"/>
                </a:solidFill>
                <a:latin typeface="Aptos" panose="020B0004020202020204" pitchFamily="34" charset="0"/>
              </a:rPr>
              <a:t> la </a:t>
            </a:r>
            <a:r>
              <a:rPr lang="en-US" sz="2200" dirty="0" err="1">
                <a:solidFill>
                  <a:srgbClr val="000000"/>
                </a:solidFill>
                <a:latin typeface="Aptos" panose="020B0004020202020204" pitchFamily="34" charset="0"/>
              </a:rPr>
              <a:t>cantiad</a:t>
            </a:r>
            <a:r>
              <a:rPr lang="en-US" sz="2200" dirty="0">
                <a:solidFill>
                  <a:srgbClr val="000000"/>
                </a:solidFill>
                <a:latin typeface="Aptos" panose="020B0004020202020204" pitchFamily="34" charset="0"/>
              </a:rPr>
              <a:t> de la </a:t>
            </a:r>
            <a:r>
              <a:rPr lang="en-US" sz="2200" dirty="0" err="1">
                <a:solidFill>
                  <a:srgbClr val="000000"/>
                </a:solidFill>
                <a:latin typeface="Aptos" panose="020B0004020202020204" pitchFamily="34" charset="0"/>
              </a:rPr>
              <a:t>década</a:t>
            </a:r>
            <a:r>
              <a:rPr lang="en-US" sz="2200" dirty="0">
                <a:solidFill>
                  <a:srgbClr val="000000"/>
                </a:solidFill>
                <a:latin typeface="Aptos" panose="020B0004020202020204" pitchFamily="34" charset="0"/>
              </a:rPr>
              <a:t> anterior, para </a:t>
            </a:r>
            <a:r>
              <a:rPr lang="en-US" sz="2200" dirty="0" err="1">
                <a:solidFill>
                  <a:srgbClr val="000000"/>
                </a:solidFill>
                <a:latin typeface="Aptos" panose="020B0004020202020204" pitchFamily="34" charset="0"/>
              </a:rPr>
              <a:t>incluir</a:t>
            </a:r>
            <a:r>
              <a:rPr lang="en-US" sz="2200" dirty="0">
                <a:solidFill>
                  <a:srgbClr val="000000"/>
                </a:solidFill>
                <a:latin typeface="Aptos" panose="020B0004020202020204" pitchFamily="34" charset="0"/>
              </a:rPr>
              <a:t> </a:t>
            </a:r>
            <a:r>
              <a:rPr lang="en-US" sz="2200" dirty="0" err="1">
                <a:solidFill>
                  <a:srgbClr val="000000"/>
                </a:solidFill>
                <a:latin typeface="Aptos" panose="020B0004020202020204" pitchFamily="34" charset="0"/>
              </a:rPr>
              <a:t>patentes</a:t>
            </a:r>
            <a:r>
              <a:rPr lang="en-US" sz="2200" dirty="0">
                <a:solidFill>
                  <a:srgbClr val="000000"/>
                </a:solidFill>
                <a:latin typeface="Aptos" panose="020B0004020202020204" pitchFamily="34" charset="0"/>
              </a:rPr>
              <a:t> </a:t>
            </a:r>
            <a:r>
              <a:rPr lang="en-US" sz="2200" dirty="0" err="1">
                <a:solidFill>
                  <a:srgbClr val="000000"/>
                </a:solidFill>
                <a:latin typeface="Aptos" panose="020B0004020202020204" pitchFamily="34" charset="0"/>
              </a:rPr>
              <a:t>sobre</a:t>
            </a:r>
            <a:r>
              <a:rPr lang="en-US" sz="2200" dirty="0">
                <a:solidFill>
                  <a:srgbClr val="000000"/>
                </a:solidFill>
                <a:latin typeface="Aptos" panose="020B0004020202020204" pitchFamily="34" charset="0"/>
              </a:rPr>
              <a:t> los </a:t>
            </a:r>
            <a:r>
              <a:rPr lang="en-US" sz="2200" dirty="0" err="1">
                <a:solidFill>
                  <a:srgbClr val="000000"/>
                </a:solidFill>
                <a:latin typeface="Aptos" panose="020B0004020202020204" pitchFamily="34" charset="0"/>
              </a:rPr>
              <a:t>siguientes</a:t>
            </a:r>
            <a:r>
              <a:rPr lang="en-US" sz="2200" dirty="0">
                <a:solidFill>
                  <a:srgbClr val="000000"/>
                </a:solidFill>
                <a:latin typeface="Aptos" panose="020B0004020202020204" pitchFamily="34" charset="0"/>
              </a:rPr>
              <a:t> </a:t>
            </a:r>
            <a:r>
              <a:rPr lang="en-US" sz="2200" dirty="0" err="1">
                <a:solidFill>
                  <a:srgbClr val="000000"/>
                </a:solidFill>
                <a:latin typeface="Aptos" panose="020B0004020202020204" pitchFamily="34" charset="0"/>
              </a:rPr>
              <a:t>aspectos</a:t>
            </a:r>
            <a:r>
              <a:rPr lang="en-US" sz="2200" dirty="0">
                <a:solidFill>
                  <a:srgbClr val="000000"/>
                </a:solidFill>
                <a:latin typeface="Aptos" panose="020B0004020202020204" pitchFamily="34" charset="0"/>
              </a:rPr>
              <a:t> </a:t>
            </a:r>
            <a:r>
              <a:rPr lang="en-US" sz="2200" dirty="0" err="1">
                <a:solidFill>
                  <a:srgbClr val="000000"/>
                </a:solidFill>
                <a:latin typeface="Aptos" panose="020B0004020202020204" pitchFamily="34" charset="0"/>
              </a:rPr>
              <a:t>adicionales</a:t>
            </a:r>
            <a:r>
              <a:rPr lang="en-US" sz="2200" dirty="0">
                <a:solidFill>
                  <a:srgbClr val="000000"/>
                </a:solidFill>
                <a:latin typeface="Aptos" panose="020B0004020202020204" pitchFamily="34" charset="0"/>
              </a:rPr>
              <a:t>:</a:t>
            </a:r>
          </a:p>
          <a:p>
            <a:pPr marL="0" lvl="2" indent="0" algn="just">
              <a:lnSpc>
                <a:spcPct val="100000"/>
              </a:lnSpc>
              <a:spcBef>
                <a:spcPts val="600"/>
              </a:spcBef>
              <a:spcAft>
                <a:spcPts val="600"/>
              </a:spcAft>
              <a:buNone/>
            </a:pPr>
            <a:r>
              <a:rPr lang="en-US" sz="1600" dirty="0">
                <a:solidFill>
                  <a:srgbClr val="000000"/>
                </a:solidFill>
                <a:latin typeface="Aptos" panose="020B0004020202020204" pitchFamily="34" charset="0"/>
              </a:rPr>
              <a:t>	Expansive numbers of uses	Methods of treatment	Mechanism of action</a:t>
            </a:r>
          </a:p>
          <a:p>
            <a:pPr marL="0" lvl="2" indent="0" algn="just">
              <a:lnSpc>
                <a:spcPct val="100000"/>
              </a:lnSpc>
              <a:spcBef>
                <a:spcPts val="600"/>
              </a:spcBef>
              <a:spcAft>
                <a:spcPts val="600"/>
              </a:spcAft>
              <a:buNone/>
            </a:pPr>
            <a:r>
              <a:rPr lang="en-US" sz="1600" dirty="0">
                <a:solidFill>
                  <a:srgbClr val="000000"/>
                </a:solidFill>
                <a:latin typeface="Aptos" panose="020B0004020202020204" pitchFamily="34" charset="0"/>
              </a:rPr>
              <a:t>	Packaging			Delivery profiles		Dosing regimen</a:t>
            </a:r>
          </a:p>
          <a:p>
            <a:pPr marL="0" lvl="2" indent="0" algn="just">
              <a:lnSpc>
                <a:spcPct val="100000"/>
              </a:lnSpc>
              <a:spcBef>
                <a:spcPts val="600"/>
              </a:spcBef>
              <a:spcAft>
                <a:spcPts val="600"/>
              </a:spcAft>
              <a:buNone/>
            </a:pPr>
            <a:r>
              <a:rPr lang="en-US" sz="1600" dirty="0">
                <a:solidFill>
                  <a:srgbClr val="000000"/>
                </a:solidFill>
                <a:latin typeface="Aptos" panose="020B0004020202020204" pitchFamily="34" charset="0"/>
              </a:rPr>
              <a:t>	Dosing range		Dosing route		Combinations</a:t>
            </a:r>
          </a:p>
          <a:p>
            <a:pPr marL="0" lvl="2" indent="0" algn="just">
              <a:lnSpc>
                <a:spcPct val="100000"/>
              </a:lnSpc>
              <a:spcBef>
                <a:spcPts val="600"/>
              </a:spcBef>
              <a:spcAft>
                <a:spcPts val="600"/>
              </a:spcAft>
              <a:buNone/>
            </a:pPr>
            <a:r>
              <a:rPr lang="en-US" sz="1600" dirty="0">
                <a:solidFill>
                  <a:srgbClr val="000000"/>
                </a:solidFill>
                <a:latin typeface="Aptos" panose="020B0004020202020204" pitchFamily="34" charset="0"/>
              </a:rPr>
              <a:t>	Screening Methods		Chemistry Methods		Biological Target</a:t>
            </a:r>
          </a:p>
          <a:p>
            <a:pPr marL="0" lvl="2" indent="0" algn="just">
              <a:lnSpc>
                <a:spcPct val="100000"/>
              </a:lnSpc>
              <a:spcBef>
                <a:spcPts val="600"/>
              </a:spcBef>
              <a:spcAft>
                <a:spcPts val="600"/>
              </a:spcAft>
              <a:buNone/>
            </a:pPr>
            <a:r>
              <a:rPr lang="en-US" sz="1600" dirty="0">
                <a:solidFill>
                  <a:srgbClr val="000000"/>
                </a:solidFill>
                <a:latin typeface="Aptos" panose="020B0004020202020204" pitchFamily="34" charset="0"/>
              </a:rPr>
              <a:t>	Field of use</a:t>
            </a:r>
            <a:endParaRPr lang="es-AR" sz="1600" dirty="0">
              <a:solidFill>
                <a:srgbClr val="000000"/>
              </a:solidFill>
              <a:latin typeface="Aptos" panose="020B0004020202020204" pitchFamily="34" charset="0"/>
            </a:endParaRPr>
          </a:p>
        </p:txBody>
      </p:sp>
      <p:sp>
        <p:nvSpPr>
          <p:cNvPr id="3" name="Marcador de número de diapositiva 2">
            <a:extLst>
              <a:ext uri="{FF2B5EF4-FFF2-40B4-BE49-F238E27FC236}">
                <a16:creationId xmlns:a16="http://schemas.microsoft.com/office/drawing/2014/main" id="{E7BC5CEF-6F50-8139-B980-2AF6C3CEBC0A}"/>
              </a:ext>
            </a:extLst>
          </p:cNvPr>
          <p:cNvSpPr>
            <a:spLocks noGrp="1"/>
          </p:cNvSpPr>
          <p:nvPr>
            <p:ph type="sldNum" sz="quarter" idx="12"/>
          </p:nvPr>
        </p:nvSpPr>
        <p:spPr/>
        <p:txBody>
          <a:bodyPr/>
          <a:lstStyle/>
          <a:p>
            <a:fld id="{12FC9E88-DA3B-4D3C-B9EB-8247169A0734}" type="slidenum">
              <a:rPr lang="es-AR" smtClean="0"/>
              <a:t>8</a:t>
            </a:fld>
            <a:endParaRPr lang="es-AR"/>
          </a:p>
        </p:txBody>
      </p:sp>
    </p:spTree>
    <p:extLst>
      <p:ext uri="{BB962C8B-B14F-4D97-AF65-F5344CB8AC3E}">
        <p14:creationId xmlns:p14="http://schemas.microsoft.com/office/powerpoint/2010/main" val="21043684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Rectangle 17">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ítulo 3">
            <a:extLst>
              <a:ext uri="{FF2B5EF4-FFF2-40B4-BE49-F238E27FC236}">
                <a16:creationId xmlns:a16="http://schemas.microsoft.com/office/drawing/2014/main" id="{9FB459E2-D562-CCFA-2568-DC03D2EAC375}"/>
              </a:ext>
            </a:extLst>
          </p:cNvPr>
          <p:cNvSpPr>
            <a:spLocks noGrp="1"/>
          </p:cNvSpPr>
          <p:nvPr>
            <p:ph type="title"/>
          </p:nvPr>
        </p:nvSpPr>
        <p:spPr>
          <a:xfrm>
            <a:off x="1371599" y="294538"/>
            <a:ext cx="9895951" cy="1033669"/>
          </a:xfrm>
        </p:spPr>
        <p:txBody>
          <a:bodyPr>
            <a:normAutofit fontScale="90000"/>
          </a:bodyPr>
          <a:lstStyle/>
          <a:p>
            <a:pPr algn="ctr"/>
            <a:r>
              <a:rPr lang="es-ES" sz="4000" dirty="0">
                <a:solidFill>
                  <a:srgbClr val="FFFFFF"/>
                </a:solidFill>
              </a:rPr>
              <a:t>Condiciones de Patentabilidad: la batalla que América Latina aún no gana</a:t>
            </a:r>
            <a:endParaRPr lang="es-AR" sz="4000" dirty="0">
              <a:solidFill>
                <a:schemeClr val="bg1"/>
              </a:solidFill>
            </a:endParaRPr>
          </a:p>
        </p:txBody>
      </p:sp>
      <p:sp>
        <p:nvSpPr>
          <p:cNvPr id="5" name="Marcador de contenido 4">
            <a:extLst>
              <a:ext uri="{FF2B5EF4-FFF2-40B4-BE49-F238E27FC236}">
                <a16:creationId xmlns:a16="http://schemas.microsoft.com/office/drawing/2014/main" id="{31ADE625-CFBD-A295-A8A1-8C7314FCAB48}"/>
              </a:ext>
            </a:extLst>
          </p:cNvPr>
          <p:cNvSpPr>
            <a:spLocks noGrp="1"/>
          </p:cNvSpPr>
          <p:nvPr>
            <p:ph idx="1"/>
          </p:nvPr>
        </p:nvSpPr>
        <p:spPr>
          <a:xfrm>
            <a:off x="1371599" y="1785769"/>
            <a:ext cx="9724031" cy="4215786"/>
          </a:xfrm>
        </p:spPr>
        <p:txBody>
          <a:bodyPr anchor="ctr">
            <a:normAutofit/>
          </a:bodyPr>
          <a:lstStyle/>
          <a:p>
            <a:pPr algn="just">
              <a:lnSpc>
                <a:spcPct val="100000"/>
              </a:lnSpc>
              <a:spcBef>
                <a:spcPts val="600"/>
              </a:spcBef>
              <a:spcAft>
                <a:spcPts val="600"/>
              </a:spcAft>
            </a:pPr>
            <a:r>
              <a:rPr lang="es-ES" sz="2400" dirty="0">
                <a:solidFill>
                  <a:srgbClr val="000000"/>
                </a:solidFill>
                <a:ea typeface="Calibri" panose="020F0502020204030204" pitchFamily="34" charset="0"/>
              </a:rPr>
              <a:t>En mayo de 2012, Argentina puso en vigencia  las </a:t>
            </a:r>
            <a:r>
              <a:rPr lang="es-ES" sz="2400" i="1" dirty="0">
                <a:solidFill>
                  <a:srgbClr val="000000"/>
                </a:solidFill>
                <a:ea typeface="Calibri" panose="020F0502020204030204" pitchFamily="34" charset="0"/>
              </a:rPr>
              <a:t>Pautas de Patentabilidad para Invenciones Químico Farmacéuticas. </a:t>
            </a:r>
          </a:p>
          <a:p>
            <a:pPr algn="just">
              <a:lnSpc>
                <a:spcPct val="100000"/>
              </a:lnSpc>
              <a:spcBef>
                <a:spcPts val="600"/>
              </a:spcBef>
              <a:spcAft>
                <a:spcPts val="600"/>
              </a:spcAft>
            </a:pPr>
            <a:r>
              <a:rPr lang="es-ES" sz="2400" dirty="0">
                <a:solidFill>
                  <a:srgbClr val="000000"/>
                </a:solidFill>
                <a:ea typeface="Calibri" panose="020F0502020204030204" pitchFamily="34" charset="0"/>
              </a:rPr>
              <a:t>Las </a:t>
            </a:r>
            <a:r>
              <a:rPr lang="es-ES" sz="2400" i="1" dirty="0">
                <a:solidFill>
                  <a:srgbClr val="000000"/>
                </a:solidFill>
                <a:ea typeface="Calibri" panose="020F0502020204030204" pitchFamily="34" charset="0"/>
              </a:rPr>
              <a:t>Pautas</a:t>
            </a:r>
            <a:r>
              <a:rPr lang="es-ES" sz="2400" dirty="0">
                <a:solidFill>
                  <a:srgbClr val="000000"/>
                </a:solidFill>
                <a:ea typeface="Calibri" panose="020F0502020204030204" pitchFamily="34" charset="0"/>
              </a:rPr>
              <a:t> funcionan como instrucciones para examinadores de patentes. Cubren casos usuales con reglas generales, habilitando únicamente excepciones mediante decisiones debidamente fundadas. </a:t>
            </a:r>
          </a:p>
          <a:p>
            <a:pPr algn="just">
              <a:lnSpc>
                <a:spcPct val="100000"/>
              </a:lnSpc>
              <a:spcBef>
                <a:spcPts val="600"/>
              </a:spcBef>
              <a:spcAft>
                <a:spcPts val="600"/>
              </a:spcAft>
            </a:pPr>
            <a:endParaRPr lang="es-ES" sz="2400" dirty="0">
              <a:solidFill>
                <a:srgbClr val="000000"/>
              </a:solidFill>
              <a:ea typeface="Calibri" panose="020F0502020204030204" pitchFamily="34" charset="0"/>
            </a:endParaRPr>
          </a:p>
          <a:p>
            <a:pPr algn="just">
              <a:lnSpc>
                <a:spcPct val="100000"/>
              </a:lnSpc>
              <a:spcBef>
                <a:spcPts val="600"/>
              </a:spcBef>
              <a:spcAft>
                <a:spcPts val="600"/>
              </a:spcAft>
            </a:pPr>
            <a:endParaRPr lang="es-ES" sz="2400" dirty="0">
              <a:solidFill>
                <a:srgbClr val="000000"/>
              </a:solidFill>
              <a:ea typeface="Calibri" panose="020F0502020204030204" pitchFamily="34" charset="0"/>
            </a:endParaRPr>
          </a:p>
          <a:p>
            <a:pPr algn="just">
              <a:lnSpc>
                <a:spcPct val="100000"/>
              </a:lnSpc>
              <a:spcBef>
                <a:spcPts val="600"/>
              </a:spcBef>
              <a:spcAft>
                <a:spcPts val="600"/>
              </a:spcAft>
            </a:pPr>
            <a:endParaRPr lang="es-ES" sz="2400" dirty="0">
              <a:solidFill>
                <a:srgbClr val="000000"/>
              </a:solidFill>
              <a:ea typeface="Calibri" panose="020F0502020204030204" pitchFamily="34" charset="0"/>
            </a:endParaRPr>
          </a:p>
        </p:txBody>
      </p:sp>
      <p:sp>
        <p:nvSpPr>
          <p:cNvPr id="3" name="Marcador de número de diapositiva 2">
            <a:extLst>
              <a:ext uri="{FF2B5EF4-FFF2-40B4-BE49-F238E27FC236}">
                <a16:creationId xmlns:a16="http://schemas.microsoft.com/office/drawing/2014/main" id="{1D351A63-53FD-7F85-A928-569BB493747B}"/>
              </a:ext>
            </a:extLst>
          </p:cNvPr>
          <p:cNvSpPr>
            <a:spLocks noGrp="1"/>
          </p:cNvSpPr>
          <p:nvPr>
            <p:ph type="sldNum" sz="quarter" idx="12"/>
          </p:nvPr>
        </p:nvSpPr>
        <p:spPr/>
        <p:txBody>
          <a:bodyPr/>
          <a:lstStyle/>
          <a:p>
            <a:fld id="{12FC9E88-DA3B-4D3C-B9EB-8247169A0734}" type="slidenum">
              <a:rPr lang="es-AR" smtClean="0"/>
              <a:t>9</a:t>
            </a:fld>
            <a:endParaRPr lang="es-AR"/>
          </a:p>
        </p:txBody>
      </p:sp>
    </p:spTree>
    <p:extLst>
      <p:ext uri="{BB962C8B-B14F-4D97-AF65-F5344CB8AC3E}">
        <p14:creationId xmlns:p14="http://schemas.microsoft.com/office/powerpoint/2010/main" val="2364338439"/>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solidFill>
        <a:ln>
          <a:noFill/>
        </a:ln>
      </a:spPr>
      <a:bodyPr rtlCol="0" anchor="ctr"/>
      <a:lstStyle>
        <a:defPPr algn="ctr">
          <a:defRPr dirty="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5811</TotalTime>
  <Words>1763</Words>
  <Application>Microsoft Office PowerPoint</Application>
  <PresentationFormat>Panorámica</PresentationFormat>
  <Paragraphs>141</Paragraphs>
  <Slides>29</Slides>
  <Notes>0</Notes>
  <HiddenSlides>0</HiddenSlides>
  <MMClips>0</MMClips>
  <ScaleCrop>false</ScaleCrop>
  <HeadingPairs>
    <vt:vector size="6" baseType="variant">
      <vt:variant>
        <vt:lpstr>Fuentes usadas</vt:lpstr>
      </vt:variant>
      <vt:variant>
        <vt:i4>8</vt:i4>
      </vt:variant>
      <vt:variant>
        <vt:lpstr>Tema</vt:lpstr>
      </vt:variant>
      <vt:variant>
        <vt:i4>3</vt:i4>
      </vt:variant>
      <vt:variant>
        <vt:lpstr>Títulos de diapositiva</vt:lpstr>
      </vt:variant>
      <vt:variant>
        <vt:i4>29</vt:i4>
      </vt:variant>
    </vt:vector>
  </HeadingPairs>
  <TitlesOfParts>
    <vt:vector size="40" baseType="lpstr">
      <vt:lpstr>Aptos</vt:lpstr>
      <vt:lpstr>Arial</vt:lpstr>
      <vt:lpstr>Calibri</vt:lpstr>
      <vt:lpstr>Calibri Light</vt:lpstr>
      <vt:lpstr>Courier New</vt:lpstr>
      <vt:lpstr>Times New Roman</vt:lpstr>
      <vt:lpstr>Trebuchet-MS,Bold</vt:lpstr>
      <vt:lpstr>Wingdings</vt:lpstr>
      <vt:lpstr>Tema de Office</vt:lpstr>
      <vt:lpstr>1_Tema de Office</vt:lpstr>
      <vt:lpstr>2_Tema de Office</vt:lpstr>
      <vt:lpstr>   Condiciones de Patentabilidad: la batalla que América Latina aún no gana  </vt:lpstr>
      <vt:lpstr>Condiciones de Patentabilidad: la batalla que América Latina aún no gana</vt:lpstr>
      <vt:lpstr>Condiciones de Patentabilidad: la batalla que América Latina aún no gana</vt:lpstr>
      <vt:lpstr>Condiciones de Patentabilidad: la batalla que América Latina aún no gana</vt:lpstr>
      <vt:lpstr>Condiciones de Patentabilidad: la batalla que América Latina aún no gana</vt:lpstr>
      <vt:lpstr>Condiciones de Patentabilidad: la batalla que América Latina aún no gana</vt:lpstr>
      <vt:lpstr>Condiciones de Patentabilidad: la batalla que América Latina aún no gana</vt:lpstr>
      <vt:lpstr>Condiciones de Patentabilidad: la batalla que América Latina aún no gana</vt:lpstr>
      <vt:lpstr>Condiciones de Patentabilidad: la batalla que América Latina aún no gana</vt:lpstr>
      <vt:lpstr>Condiciones de Patentabilidad: la batalla que América Latina aún no gana</vt:lpstr>
      <vt:lpstr>Condiciones de Patentabilidad: la batalla que América Latina aún no gana</vt:lpstr>
      <vt:lpstr>Condiciones de Patentabilidad: la batalla que América Latina aún no gana</vt:lpstr>
      <vt:lpstr>Condiciones de Patentabilidad: la batalla que América Latina aún no gana</vt:lpstr>
      <vt:lpstr>Condiciones de Patentabilidad: la batalla que América Latina aún no gana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Conclusiones</vt:lpstr>
      <vt:lpstr>Conclusiones</vt:lpstr>
      <vt:lpstr>Conclusiones</vt:lpstr>
      <vt:lpstr>Condiciones de Patentabilidad: la batalla que América Latina aún no gana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Abuso de Posición Dominante</dc:title>
  <dc:creator>Mariano Genovesi</dc:creator>
  <cp:lastModifiedBy>Mariano Genovesi</cp:lastModifiedBy>
  <cp:revision>12</cp:revision>
  <dcterms:created xsi:type="dcterms:W3CDTF">2020-03-24T14:53:04Z</dcterms:created>
  <dcterms:modified xsi:type="dcterms:W3CDTF">2025-05-28T18:53:05Z</dcterms:modified>
</cp:coreProperties>
</file>