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hAamh2IcpnZb73kyo2bTp8abcI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Presentación en pantalla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4" baseType="lpstr">
      <vt:lpstr>Arial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Gabriela Moncayo</cp:lastModifiedBy>
  <cp:revision>1</cp:revision>
  <dcterms:modified xsi:type="dcterms:W3CDTF">2026-06-02T14:50:48Z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0x010100AC63E936D4417545979D0D359BA3AAE1</vt:lpwstr>
  </property>
</Properties>
</file>