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7" r:id="rId14"/>
  </p:sldIdLst>
  <p:sldSz cx="12192000" cy="6858000"/>
  <p:notesSz cx="6858000" cy="9144000"/>
  <p:defaultTextStyle>
    <a:defPPr>
      <a:defRPr lang="es-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67171"/>
    <a:srgbClr val="238D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36" autoAdjust="0"/>
    <p:restoredTop sz="91530" autoAdjust="0"/>
  </p:normalViewPr>
  <p:slideViewPr>
    <p:cSldViewPr snapToGrid="0">
      <p:cViewPr varScale="1">
        <p:scale>
          <a:sx n="127" d="100"/>
          <a:sy n="127" d="100"/>
        </p:scale>
        <p:origin x="20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7B0D29-AB48-43BE-9356-9CCEE5012D75}" type="doc">
      <dgm:prSet loTypeId="urn:microsoft.com/office/officeart/2009/3/layout/PieProcess" loCatId="list" qsTypeId="urn:microsoft.com/office/officeart/2005/8/quickstyle/simple1" qsCatId="simple" csTypeId="urn:microsoft.com/office/officeart/2005/8/colors/accent3_1" csCatId="accent3" phldr="1"/>
      <dgm:spPr/>
      <dgm:t>
        <a:bodyPr/>
        <a:lstStyle/>
        <a:p>
          <a:endParaRPr lang="es-SV"/>
        </a:p>
      </dgm:t>
    </dgm:pt>
    <dgm:pt modelId="{EE9E86B7-A260-4EB2-96AE-C6D99D67D648}">
      <dgm:prSet phldrT="[Texto]"/>
      <dgm:spPr/>
      <dgm:t>
        <a:bodyPr/>
        <a:lstStyle/>
        <a:p>
          <a:r>
            <a:rPr lang="en-US" dirty="0">
              <a:latin typeface="Avenir Heavy" panose="020B0703020203020204" pitchFamily="34" charset="-78"/>
              <a:cs typeface="Avenir Heavy" panose="020B0703020203020204" pitchFamily="34" charset="-78"/>
            </a:rPr>
            <a:t>2021</a:t>
          </a:r>
          <a:endParaRPr lang="es-SV" dirty="0">
            <a:latin typeface="Avenir Heavy" panose="020B0703020203020204" pitchFamily="34" charset="-78"/>
            <a:cs typeface="Avenir Heavy" panose="020B0703020203020204" pitchFamily="34" charset="-78"/>
          </a:endParaRPr>
        </a:p>
      </dgm:t>
    </dgm:pt>
    <dgm:pt modelId="{126A1DA0-1498-420B-9872-66CB6B90CC13}" type="parTrans" cxnId="{D47DACAB-206B-4D05-A233-F4A3674209AA}">
      <dgm:prSet/>
      <dgm:spPr/>
      <dgm:t>
        <a:bodyPr/>
        <a:lstStyle/>
        <a:p>
          <a:endParaRPr lang="es-SV">
            <a:latin typeface="Avenir Regular" panose="020B0503020203020204" pitchFamily="34" charset="-78"/>
            <a:cs typeface="Avenir Regular" panose="020B0503020203020204" pitchFamily="34" charset="-78"/>
          </a:endParaRPr>
        </a:p>
      </dgm:t>
    </dgm:pt>
    <dgm:pt modelId="{ABBBD465-5A9D-4691-B1FF-821E790CA9A7}" type="sibTrans" cxnId="{D47DACAB-206B-4D05-A233-F4A3674209AA}">
      <dgm:prSet/>
      <dgm:spPr/>
      <dgm:t>
        <a:bodyPr/>
        <a:lstStyle/>
        <a:p>
          <a:endParaRPr lang="es-SV">
            <a:latin typeface="Avenir Regular" panose="020B0503020203020204" pitchFamily="34" charset="-78"/>
            <a:cs typeface="Avenir Regular" panose="020B0503020203020204" pitchFamily="34" charset="-78"/>
          </a:endParaRPr>
        </a:p>
      </dgm:t>
    </dgm:pt>
    <dgm:pt modelId="{7A2C756C-ED5A-48E6-8422-1C413D7AC76E}">
      <dgm:prSet phldrT="[Texto]"/>
      <dgm:spPr/>
      <dgm:t>
        <a:bodyPr/>
        <a:lstStyle/>
        <a:p>
          <a:r>
            <a:rPr lang="en-US" dirty="0">
              <a:latin typeface="Avenir Regular" panose="020B0503020203020204" pitchFamily="34" charset="-78"/>
              <a:cs typeface="Avenir Regular" panose="020B0503020203020204" pitchFamily="34" charset="-78"/>
            </a:rPr>
            <a:t>US$ 190.5 </a:t>
          </a:r>
          <a:r>
            <a:rPr lang="en-US" dirty="0" err="1">
              <a:latin typeface="Avenir Regular" panose="020B0503020203020204" pitchFamily="34" charset="-78"/>
              <a:cs typeface="Avenir Regular" panose="020B0503020203020204" pitchFamily="34" charset="-78"/>
            </a:rPr>
            <a:t>millones</a:t>
          </a:r>
          <a:endParaRPr lang="es-SV" dirty="0">
            <a:latin typeface="Avenir Regular" panose="020B0503020203020204" pitchFamily="34" charset="-78"/>
            <a:cs typeface="Avenir Regular" panose="020B0503020203020204" pitchFamily="34" charset="-78"/>
          </a:endParaRPr>
        </a:p>
      </dgm:t>
    </dgm:pt>
    <dgm:pt modelId="{6B7B0AB8-BDCC-41BF-BF20-D6AEE07B5B0D}" type="parTrans" cxnId="{B36F9D64-8DA4-45F2-ACCA-F096752193C8}">
      <dgm:prSet/>
      <dgm:spPr/>
      <dgm:t>
        <a:bodyPr/>
        <a:lstStyle/>
        <a:p>
          <a:endParaRPr lang="es-SV">
            <a:latin typeface="Avenir Regular" panose="020B0503020203020204" pitchFamily="34" charset="-78"/>
            <a:cs typeface="Avenir Regular" panose="020B0503020203020204" pitchFamily="34" charset="-78"/>
          </a:endParaRPr>
        </a:p>
      </dgm:t>
    </dgm:pt>
    <dgm:pt modelId="{24E6085B-2C0A-4F93-A523-30C1C95904DC}" type="sibTrans" cxnId="{B36F9D64-8DA4-45F2-ACCA-F096752193C8}">
      <dgm:prSet/>
      <dgm:spPr/>
      <dgm:t>
        <a:bodyPr/>
        <a:lstStyle/>
        <a:p>
          <a:endParaRPr lang="es-SV">
            <a:latin typeface="Avenir Regular" panose="020B0503020203020204" pitchFamily="34" charset="-78"/>
            <a:cs typeface="Avenir Regular" panose="020B0503020203020204" pitchFamily="34" charset="-78"/>
          </a:endParaRPr>
        </a:p>
      </dgm:t>
    </dgm:pt>
    <dgm:pt modelId="{0EB8F662-514C-4703-A44E-4F0B8170518E}">
      <dgm:prSet phldrT="[Texto]"/>
      <dgm:spPr/>
      <dgm:t>
        <a:bodyPr/>
        <a:lstStyle/>
        <a:p>
          <a:r>
            <a:rPr lang="en-US" dirty="0">
              <a:latin typeface="Avenir Heavy" panose="020B0703020203020204" pitchFamily="34" charset="-78"/>
              <a:cs typeface="Avenir Heavy" panose="020B0703020203020204" pitchFamily="34" charset="-78"/>
            </a:rPr>
            <a:t>2022</a:t>
          </a:r>
          <a:endParaRPr lang="es-SV" dirty="0">
            <a:latin typeface="Avenir Heavy" panose="020B0703020203020204" pitchFamily="34" charset="-78"/>
            <a:cs typeface="Avenir Heavy" panose="020B0703020203020204" pitchFamily="34" charset="-78"/>
          </a:endParaRPr>
        </a:p>
      </dgm:t>
    </dgm:pt>
    <dgm:pt modelId="{E28AF8F9-65ED-4BAB-9F28-2B75A246145D}" type="parTrans" cxnId="{033BA94F-DA92-4452-89C0-0328DB89F66B}">
      <dgm:prSet/>
      <dgm:spPr/>
      <dgm:t>
        <a:bodyPr/>
        <a:lstStyle/>
        <a:p>
          <a:endParaRPr lang="es-SV">
            <a:latin typeface="Avenir Regular" panose="020B0503020203020204" pitchFamily="34" charset="-78"/>
            <a:cs typeface="Avenir Regular" panose="020B0503020203020204" pitchFamily="34" charset="-78"/>
          </a:endParaRPr>
        </a:p>
      </dgm:t>
    </dgm:pt>
    <dgm:pt modelId="{287407B8-F25B-446F-A2F4-AC6908D043FB}" type="sibTrans" cxnId="{033BA94F-DA92-4452-89C0-0328DB89F66B}">
      <dgm:prSet/>
      <dgm:spPr/>
      <dgm:t>
        <a:bodyPr/>
        <a:lstStyle/>
        <a:p>
          <a:endParaRPr lang="es-SV">
            <a:latin typeface="Avenir Regular" panose="020B0503020203020204" pitchFamily="34" charset="-78"/>
            <a:cs typeface="Avenir Regular" panose="020B0503020203020204" pitchFamily="34" charset="-78"/>
          </a:endParaRPr>
        </a:p>
      </dgm:t>
    </dgm:pt>
    <dgm:pt modelId="{020A2893-AF5B-4DA0-ABBD-52443B87100C}">
      <dgm:prSet phldrT="[Texto]"/>
      <dgm:spPr/>
      <dgm:t>
        <a:bodyPr/>
        <a:lstStyle/>
        <a:p>
          <a:r>
            <a:rPr lang="en-US" dirty="0">
              <a:latin typeface="Avenir Regular" panose="020B0503020203020204" pitchFamily="34" charset="-78"/>
              <a:cs typeface="Avenir Regular" panose="020B0503020203020204" pitchFamily="34" charset="-78"/>
            </a:rPr>
            <a:t>US$ 169.4 </a:t>
          </a:r>
          <a:r>
            <a:rPr lang="en-US" dirty="0" err="1">
              <a:latin typeface="Avenir Regular" panose="020B0503020203020204" pitchFamily="34" charset="-78"/>
              <a:cs typeface="Avenir Regular" panose="020B0503020203020204" pitchFamily="34" charset="-78"/>
            </a:rPr>
            <a:t>millones</a:t>
          </a:r>
          <a:endParaRPr lang="es-SV" dirty="0">
            <a:latin typeface="Avenir Regular" panose="020B0503020203020204" pitchFamily="34" charset="-78"/>
            <a:cs typeface="Avenir Regular" panose="020B0503020203020204" pitchFamily="34" charset="-78"/>
          </a:endParaRPr>
        </a:p>
      </dgm:t>
    </dgm:pt>
    <dgm:pt modelId="{15E982E9-6D32-4EE1-8B42-2736BBDD036E}" type="parTrans" cxnId="{E931F4EC-FA43-4A9E-BD4D-11A63A71B8DD}">
      <dgm:prSet/>
      <dgm:spPr/>
      <dgm:t>
        <a:bodyPr/>
        <a:lstStyle/>
        <a:p>
          <a:endParaRPr lang="es-SV">
            <a:latin typeface="Avenir Regular" panose="020B0503020203020204" pitchFamily="34" charset="-78"/>
            <a:cs typeface="Avenir Regular" panose="020B0503020203020204" pitchFamily="34" charset="-78"/>
          </a:endParaRPr>
        </a:p>
      </dgm:t>
    </dgm:pt>
    <dgm:pt modelId="{76183E43-21A3-4B0C-A907-4144095F691D}" type="sibTrans" cxnId="{E931F4EC-FA43-4A9E-BD4D-11A63A71B8DD}">
      <dgm:prSet/>
      <dgm:spPr/>
      <dgm:t>
        <a:bodyPr/>
        <a:lstStyle/>
        <a:p>
          <a:endParaRPr lang="es-SV">
            <a:latin typeface="Avenir Regular" panose="020B0503020203020204" pitchFamily="34" charset="-78"/>
            <a:cs typeface="Avenir Regular" panose="020B0503020203020204" pitchFamily="34" charset="-78"/>
          </a:endParaRPr>
        </a:p>
      </dgm:t>
    </dgm:pt>
    <dgm:pt modelId="{B3B3CE93-A2B8-4E79-8FCC-B54807E5F53C}">
      <dgm:prSet phldrT="[Texto]"/>
      <dgm:spPr/>
      <dgm:t>
        <a:bodyPr/>
        <a:lstStyle/>
        <a:p>
          <a:r>
            <a:rPr lang="en-US" dirty="0">
              <a:latin typeface="Avenir Regular" panose="020B0503020203020204" pitchFamily="34" charset="-78"/>
              <a:cs typeface="Avenir Regular" panose="020B0503020203020204" pitchFamily="34" charset="-78"/>
            </a:rPr>
            <a:t>22 KGS (</a:t>
          </a:r>
          <a:r>
            <a:rPr lang="en-US" dirty="0" err="1">
              <a:latin typeface="Avenir Regular" panose="020B0503020203020204" pitchFamily="34" charset="-78"/>
              <a:cs typeface="Avenir Regular" panose="020B0503020203020204" pitchFamily="34" charset="-78"/>
            </a:rPr>
            <a:t>millones</a:t>
          </a:r>
          <a:r>
            <a:rPr lang="en-US" dirty="0">
              <a:latin typeface="Avenir Regular" panose="020B0503020203020204" pitchFamily="34" charset="-78"/>
              <a:cs typeface="Avenir Regular" panose="020B0503020203020204" pitchFamily="34" charset="-78"/>
            </a:rPr>
            <a:t>)</a:t>
          </a:r>
          <a:endParaRPr lang="es-SV" dirty="0">
            <a:latin typeface="Avenir Regular" panose="020B0503020203020204" pitchFamily="34" charset="-78"/>
            <a:cs typeface="Avenir Regular" panose="020B0503020203020204" pitchFamily="34" charset="-78"/>
          </a:endParaRPr>
        </a:p>
      </dgm:t>
    </dgm:pt>
    <dgm:pt modelId="{383D662D-C63A-41F3-8256-A4EC3DD03585}" type="parTrans" cxnId="{977DEA15-215E-41E2-9982-3814F438894C}">
      <dgm:prSet/>
      <dgm:spPr/>
      <dgm:t>
        <a:bodyPr/>
        <a:lstStyle/>
        <a:p>
          <a:endParaRPr lang="es-SV">
            <a:latin typeface="Avenir Regular" panose="020B0503020203020204" pitchFamily="34" charset="-78"/>
            <a:cs typeface="Avenir Regular" panose="020B0503020203020204" pitchFamily="34" charset="-78"/>
          </a:endParaRPr>
        </a:p>
      </dgm:t>
    </dgm:pt>
    <dgm:pt modelId="{FE19E832-BF85-430C-BAE7-F317BBEC31CD}" type="sibTrans" cxnId="{977DEA15-215E-41E2-9982-3814F438894C}">
      <dgm:prSet/>
      <dgm:spPr/>
      <dgm:t>
        <a:bodyPr/>
        <a:lstStyle/>
        <a:p>
          <a:endParaRPr lang="es-SV">
            <a:latin typeface="Avenir Regular" panose="020B0503020203020204" pitchFamily="34" charset="-78"/>
            <a:cs typeface="Avenir Regular" panose="020B0503020203020204" pitchFamily="34" charset="-78"/>
          </a:endParaRPr>
        </a:p>
      </dgm:t>
    </dgm:pt>
    <dgm:pt modelId="{5401A418-1AA8-4517-972C-37966E10B826}">
      <dgm:prSet phldrT="[Texto]"/>
      <dgm:spPr/>
      <dgm:t>
        <a:bodyPr/>
        <a:lstStyle/>
        <a:p>
          <a:r>
            <a:rPr lang="en-US" dirty="0">
              <a:latin typeface="Avenir Regular" panose="020B0503020203020204" pitchFamily="34" charset="-78"/>
              <a:cs typeface="Avenir Regular" panose="020B0503020203020204" pitchFamily="34" charset="-78"/>
            </a:rPr>
            <a:t>22.3 KGS (</a:t>
          </a:r>
          <a:r>
            <a:rPr lang="en-US" dirty="0" err="1">
              <a:latin typeface="Avenir Regular" panose="020B0503020203020204" pitchFamily="34" charset="-78"/>
              <a:cs typeface="Avenir Regular" panose="020B0503020203020204" pitchFamily="34" charset="-78"/>
            </a:rPr>
            <a:t>millones</a:t>
          </a:r>
          <a:r>
            <a:rPr lang="en-US" dirty="0">
              <a:latin typeface="Avenir Regular" panose="020B0503020203020204" pitchFamily="34" charset="-78"/>
              <a:cs typeface="Avenir Regular" panose="020B0503020203020204" pitchFamily="34" charset="-78"/>
            </a:rPr>
            <a:t>)</a:t>
          </a:r>
          <a:endParaRPr lang="es-SV" dirty="0">
            <a:latin typeface="Avenir Regular" panose="020B0503020203020204" pitchFamily="34" charset="-78"/>
            <a:cs typeface="Avenir Regular" panose="020B0503020203020204" pitchFamily="34" charset="-78"/>
          </a:endParaRPr>
        </a:p>
      </dgm:t>
    </dgm:pt>
    <dgm:pt modelId="{1F8CBE4C-88FE-49AC-BEE4-16FBEAFC1E93}" type="parTrans" cxnId="{4351A9A9-188A-4292-A397-7B584D5C06B2}">
      <dgm:prSet/>
      <dgm:spPr/>
      <dgm:t>
        <a:bodyPr/>
        <a:lstStyle/>
        <a:p>
          <a:endParaRPr lang="es-SV">
            <a:latin typeface="Avenir Regular" panose="020B0503020203020204" pitchFamily="34" charset="-78"/>
            <a:cs typeface="Avenir Regular" panose="020B0503020203020204" pitchFamily="34" charset="-78"/>
          </a:endParaRPr>
        </a:p>
      </dgm:t>
    </dgm:pt>
    <dgm:pt modelId="{857E26AA-89BB-42E1-AB00-EC758F5B0606}" type="sibTrans" cxnId="{4351A9A9-188A-4292-A397-7B584D5C06B2}">
      <dgm:prSet/>
      <dgm:spPr/>
      <dgm:t>
        <a:bodyPr/>
        <a:lstStyle/>
        <a:p>
          <a:endParaRPr lang="es-SV">
            <a:latin typeface="Avenir Regular" panose="020B0503020203020204" pitchFamily="34" charset="-78"/>
            <a:cs typeface="Avenir Regular" panose="020B0503020203020204" pitchFamily="34" charset="-78"/>
          </a:endParaRPr>
        </a:p>
      </dgm:t>
    </dgm:pt>
    <dgm:pt modelId="{79856AEE-719A-41F2-BAFC-7086717A4C9E}">
      <dgm:prSet phldrT="[Texto]"/>
      <dgm:spPr/>
      <dgm:t>
        <a:bodyPr/>
        <a:lstStyle/>
        <a:p>
          <a:r>
            <a:rPr lang="en-US" dirty="0">
              <a:latin typeface="Avenir Heavy" panose="020B0703020203020204" pitchFamily="34" charset="-78"/>
              <a:cs typeface="Avenir Heavy" panose="020B0703020203020204" pitchFamily="34" charset="-78"/>
            </a:rPr>
            <a:t>2023</a:t>
          </a:r>
          <a:endParaRPr lang="es-SV" dirty="0">
            <a:latin typeface="Avenir Heavy" panose="020B0703020203020204" pitchFamily="34" charset="-78"/>
            <a:cs typeface="Avenir Heavy" panose="020B0703020203020204" pitchFamily="34" charset="-78"/>
          </a:endParaRPr>
        </a:p>
      </dgm:t>
    </dgm:pt>
    <dgm:pt modelId="{C308CFFB-3E22-4346-826B-0F878679CE7D}" type="parTrans" cxnId="{4AC93A4F-1B43-4107-83D2-76C1AB38A974}">
      <dgm:prSet/>
      <dgm:spPr/>
      <dgm:t>
        <a:bodyPr/>
        <a:lstStyle/>
        <a:p>
          <a:endParaRPr lang="es-SV">
            <a:latin typeface="Avenir Regular" panose="020B0503020203020204" pitchFamily="34" charset="-78"/>
            <a:cs typeface="Avenir Regular" panose="020B0503020203020204" pitchFamily="34" charset="-78"/>
          </a:endParaRPr>
        </a:p>
      </dgm:t>
    </dgm:pt>
    <dgm:pt modelId="{15DD02BD-9456-41FD-9EB8-DE5824281F9B}" type="sibTrans" cxnId="{4AC93A4F-1B43-4107-83D2-76C1AB38A974}">
      <dgm:prSet/>
      <dgm:spPr/>
      <dgm:t>
        <a:bodyPr/>
        <a:lstStyle/>
        <a:p>
          <a:endParaRPr lang="es-SV">
            <a:latin typeface="Avenir Regular" panose="020B0503020203020204" pitchFamily="34" charset="-78"/>
            <a:cs typeface="Avenir Regular" panose="020B0503020203020204" pitchFamily="34" charset="-78"/>
          </a:endParaRPr>
        </a:p>
      </dgm:t>
    </dgm:pt>
    <dgm:pt modelId="{35A67137-10E3-4902-A566-93A9571F4E63}">
      <dgm:prSet phldrT="[Texto]"/>
      <dgm:spPr/>
      <dgm:t>
        <a:bodyPr/>
        <a:lstStyle/>
        <a:p>
          <a:r>
            <a:rPr lang="en-US" dirty="0">
              <a:latin typeface="Avenir Regular" panose="020B0503020203020204" pitchFamily="34" charset="-78"/>
              <a:cs typeface="Avenir Regular" panose="020B0503020203020204" pitchFamily="34" charset="-78"/>
            </a:rPr>
            <a:t>US$ 182.7 </a:t>
          </a:r>
          <a:r>
            <a:rPr lang="en-US" dirty="0" err="1">
              <a:latin typeface="Avenir Regular" panose="020B0503020203020204" pitchFamily="34" charset="-78"/>
              <a:cs typeface="Avenir Regular" panose="020B0503020203020204" pitchFamily="34" charset="-78"/>
            </a:rPr>
            <a:t>millones</a:t>
          </a:r>
          <a:endParaRPr lang="es-SV" dirty="0">
            <a:latin typeface="Avenir Regular" panose="020B0503020203020204" pitchFamily="34" charset="-78"/>
            <a:cs typeface="Avenir Regular" panose="020B0503020203020204" pitchFamily="34" charset="-78"/>
          </a:endParaRPr>
        </a:p>
      </dgm:t>
    </dgm:pt>
    <dgm:pt modelId="{EBD7063F-136E-437C-9C61-2F882D97637B}" type="parTrans" cxnId="{2EAA6CF0-A868-4181-91FC-C004D65C9160}">
      <dgm:prSet/>
      <dgm:spPr/>
      <dgm:t>
        <a:bodyPr/>
        <a:lstStyle/>
        <a:p>
          <a:endParaRPr lang="es-SV">
            <a:latin typeface="Avenir Regular" panose="020B0503020203020204" pitchFamily="34" charset="-78"/>
            <a:cs typeface="Avenir Regular" panose="020B0503020203020204" pitchFamily="34" charset="-78"/>
          </a:endParaRPr>
        </a:p>
      </dgm:t>
    </dgm:pt>
    <dgm:pt modelId="{FBBE6095-8F05-4ABB-A589-1118AE86899F}" type="sibTrans" cxnId="{2EAA6CF0-A868-4181-91FC-C004D65C9160}">
      <dgm:prSet/>
      <dgm:spPr/>
      <dgm:t>
        <a:bodyPr/>
        <a:lstStyle/>
        <a:p>
          <a:endParaRPr lang="es-SV">
            <a:latin typeface="Avenir Regular" panose="020B0503020203020204" pitchFamily="34" charset="-78"/>
            <a:cs typeface="Avenir Regular" panose="020B0503020203020204" pitchFamily="34" charset="-78"/>
          </a:endParaRPr>
        </a:p>
      </dgm:t>
    </dgm:pt>
    <dgm:pt modelId="{CC100BA3-B281-43D8-9B1B-4B900EB5BF90}">
      <dgm:prSet phldrT="[Texto]"/>
      <dgm:spPr/>
      <dgm:t>
        <a:bodyPr/>
        <a:lstStyle/>
        <a:p>
          <a:r>
            <a:rPr lang="en-US" dirty="0">
              <a:latin typeface="Avenir Regular" panose="020B0503020203020204" pitchFamily="34" charset="-78"/>
              <a:cs typeface="Avenir Regular" panose="020B0503020203020204" pitchFamily="34" charset="-78"/>
            </a:rPr>
            <a:t>25.6 KGS (</a:t>
          </a:r>
          <a:r>
            <a:rPr lang="en-US" dirty="0" err="1">
              <a:latin typeface="Avenir Regular" panose="020B0503020203020204" pitchFamily="34" charset="-78"/>
              <a:cs typeface="Avenir Regular" panose="020B0503020203020204" pitchFamily="34" charset="-78"/>
            </a:rPr>
            <a:t>millones</a:t>
          </a:r>
          <a:r>
            <a:rPr lang="en-US" dirty="0">
              <a:latin typeface="Avenir Regular" panose="020B0503020203020204" pitchFamily="34" charset="-78"/>
              <a:cs typeface="Avenir Regular" panose="020B0503020203020204" pitchFamily="34" charset="-78"/>
            </a:rPr>
            <a:t>)</a:t>
          </a:r>
          <a:endParaRPr lang="es-SV" dirty="0">
            <a:latin typeface="Avenir Regular" panose="020B0503020203020204" pitchFamily="34" charset="-78"/>
            <a:cs typeface="Avenir Regular" panose="020B0503020203020204" pitchFamily="34" charset="-78"/>
          </a:endParaRPr>
        </a:p>
      </dgm:t>
    </dgm:pt>
    <dgm:pt modelId="{E2844E0D-CEF8-420A-986B-1CD847E968EF}" type="parTrans" cxnId="{37AF5704-CD7F-4994-A510-0C05F26F5688}">
      <dgm:prSet/>
      <dgm:spPr/>
      <dgm:t>
        <a:bodyPr/>
        <a:lstStyle/>
        <a:p>
          <a:endParaRPr lang="es-SV">
            <a:latin typeface="Avenir Regular" panose="020B0503020203020204" pitchFamily="34" charset="-78"/>
            <a:cs typeface="Avenir Regular" panose="020B0503020203020204" pitchFamily="34" charset="-78"/>
          </a:endParaRPr>
        </a:p>
      </dgm:t>
    </dgm:pt>
    <dgm:pt modelId="{196BC5F7-7138-496A-B1D5-BC1BE26A1DDA}" type="sibTrans" cxnId="{37AF5704-CD7F-4994-A510-0C05F26F5688}">
      <dgm:prSet/>
      <dgm:spPr/>
      <dgm:t>
        <a:bodyPr/>
        <a:lstStyle/>
        <a:p>
          <a:endParaRPr lang="es-SV">
            <a:latin typeface="Avenir Regular" panose="020B0503020203020204" pitchFamily="34" charset="-78"/>
            <a:cs typeface="Avenir Regular" panose="020B0503020203020204" pitchFamily="34" charset="-78"/>
          </a:endParaRPr>
        </a:p>
      </dgm:t>
    </dgm:pt>
    <dgm:pt modelId="{5C42D1A2-4288-4E77-9721-792C480D4EF9}">
      <dgm:prSet phldrT="[Texto]"/>
      <dgm:spPr/>
      <dgm:t>
        <a:bodyPr/>
        <a:lstStyle/>
        <a:p>
          <a:r>
            <a:rPr lang="en-US" dirty="0">
              <a:latin typeface="Avenir Heavy" panose="020B0703020203020204" pitchFamily="34" charset="-78"/>
              <a:cs typeface="Avenir Heavy" panose="020B0703020203020204" pitchFamily="34" charset="-78"/>
            </a:rPr>
            <a:t>2024</a:t>
          </a:r>
          <a:endParaRPr lang="es-SV" dirty="0">
            <a:latin typeface="Avenir Heavy" panose="020B0703020203020204" pitchFamily="34" charset="-78"/>
            <a:cs typeface="Avenir Heavy" panose="020B0703020203020204" pitchFamily="34" charset="-78"/>
          </a:endParaRPr>
        </a:p>
      </dgm:t>
    </dgm:pt>
    <dgm:pt modelId="{3507BCB5-8E64-4E8F-8B91-1B6EE88639E2}" type="parTrans" cxnId="{417B130D-B2AC-40D8-ADAF-7643EE24460D}">
      <dgm:prSet/>
      <dgm:spPr/>
      <dgm:t>
        <a:bodyPr/>
        <a:lstStyle/>
        <a:p>
          <a:endParaRPr lang="es-SV">
            <a:latin typeface="Avenir Regular" panose="020B0503020203020204" pitchFamily="34" charset="-78"/>
            <a:cs typeface="Avenir Regular" panose="020B0503020203020204" pitchFamily="34" charset="-78"/>
          </a:endParaRPr>
        </a:p>
      </dgm:t>
    </dgm:pt>
    <dgm:pt modelId="{B6BD6665-88F2-40DF-B1F8-40586EDCC2F2}" type="sibTrans" cxnId="{417B130D-B2AC-40D8-ADAF-7643EE24460D}">
      <dgm:prSet/>
      <dgm:spPr/>
      <dgm:t>
        <a:bodyPr/>
        <a:lstStyle/>
        <a:p>
          <a:endParaRPr lang="es-SV">
            <a:latin typeface="Avenir Regular" panose="020B0503020203020204" pitchFamily="34" charset="-78"/>
            <a:cs typeface="Avenir Regular" panose="020B0503020203020204" pitchFamily="34" charset="-78"/>
          </a:endParaRPr>
        </a:p>
      </dgm:t>
    </dgm:pt>
    <dgm:pt modelId="{7B353F77-3902-41FD-BA12-6E9990ED00E9}">
      <dgm:prSet phldrT="[Texto]"/>
      <dgm:spPr/>
      <dgm:t>
        <a:bodyPr/>
        <a:lstStyle/>
        <a:p>
          <a:r>
            <a:rPr lang="en-US" dirty="0">
              <a:latin typeface="Avenir Regular" panose="020B0503020203020204" pitchFamily="34" charset="-78"/>
              <a:cs typeface="Avenir Regular" panose="020B0503020203020204" pitchFamily="34" charset="-78"/>
            </a:rPr>
            <a:t>US$ 182.2 </a:t>
          </a:r>
          <a:r>
            <a:rPr lang="en-US" dirty="0" err="1">
              <a:latin typeface="Avenir Regular" panose="020B0503020203020204" pitchFamily="34" charset="-78"/>
              <a:cs typeface="Avenir Regular" panose="020B0503020203020204" pitchFamily="34" charset="-78"/>
            </a:rPr>
            <a:t>millones</a:t>
          </a:r>
          <a:endParaRPr lang="es-SV" dirty="0">
            <a:latin typeface="Avenir Regular" panose="020B0503020203020204" pitchFamily="34" charset="-78"/>
            <a:cs typeface="Avenir Regular" panose="020B0503020203020204" pitchFamily="34" charset="-78"/>
          </a:endParaRPr>
        </a:p>
      </dgm:t>
    </dgm:pt>
    <dgm:pt modelId="{51AB0413-9E50-4476-A2AF-4E0E61C0A461}" type="parTrans" cxnId="{2CA2C20A-8DFB-4E8C-8B0E-E0E0D4A22973}">
      <dgm:prSet/>
      <dgm:spPr/>
      <dgm:t>
        <a:bodyPr/>
        <a:lstStyle/>
        <a:p>
          <a:endParaRPr lang="es-SV">
            <a:latin typeface="Avenir Regular" panose="020B0503020203020204" pitchFamily="34" charset="-78"/>
            <a:cs typeface="Avenir Regular" panose="020B0503020203020204" pitchFamily="34" charset="-78"/>
          </a:endParaRPr>
        </a:p>
      </dgm:t>
    </dgm:pt>
    <dgm:pt modelId="{1E929101-DB36-42F6-B2CA-BBBC05C88A5A}" type="sibTrans" cxnId="{2CA2C20A-8DFB-4E8C-8B0E-E0E0D4A22973}">
      <dgm:prSet/>
      <dgm:spPr/>
      <dgm:t>
        <a:bodyPr/>
        <a:lstStyle/>
        <a:p>
          <a:endParaRPr lang="es-SV">
            <a:latin typeface="Avenir Regular" panose="020B0503020203020204" pitchFamily="34" charset="-78"/>
            <a:cs typeface="Avenir Regular" panose="020B0503020203020204" pitchFamily="34" charset="-78"/>
          </a:endParaRPr>
        </a:p>
      </dgm:t>
    </dgm:pt>
    <dgm:pt modelId="{497EF751-FE68-42F7-AE1D-C36ED4FA6D41}">
      <dgm:prSet phldrT="[Texto]"/>
      <dgm:spPr/>
      <dgm:t>
        <a:bodyPr/>
        <a:lstStyle/>
        <a:p>
          <a:r>
            <a:rPr lang="en-US" dirty="0">
              <a:latin typeface="Avenir Regular" panose="020B0503020203020204" pitchFamily="34" charset="-78"/>
              <a:cs typeface="Avenir Regular" panose="020B0503020203020204" pitchFamily="34" charset="-78"/>
            </a:rPr>
            <a:t>24.7 KGS (</a:t>
          </a:r>
          <a:r>
            <a:rPr lang="en-US" dirty="0" err="1">
              <a:latin typeface="Avenir Regular" panose="020B0503020203020204" pitchFamily="34" charset="-78"/>
              <a:cs typeface="Avenir Regular" panose="020B0503020203020204" pitchFamily="34" charset="-78"/>
            </a:rPr>
            <a:t>millones</a:t>
          </a:r>
          <a:r>
            <a:rPr lang="en-US" dirty="0">
              <a:latin typeface="Avenir Regular" panose="020B0503020203020204" pitchFamily="34" charset="-78"/>
              <a:cs typeface="Avenir Regular" panose="020B0503020203020204" pitchFamily="34" charset="-78"/>
            </a:rPr>
            <a:t>)</a:t>
          </a:r>
          <a:endParaRPr lang="es-SV" dirty="0">
            <a:latin typeface="Avenir Regular" panose="020B0503020203020204" pitchFamily="34" charset="-78"/>
            <a:cs typeface="Avenir Regular" panose="020B0503020203020204" pitchFamily="34" charset="-78"/>
          </a:endParaRPr>
        </a:p>
      </dgm:t>
    </dgm:pt>
    <dgm:pt modelId="{4D50D560-5C08-4E03-B91D-DDB0E717C686}" type="parTrans" cxnId="{9BE283E6-179D-49C4-8E21-62CE80988EE5}">
      <dgm:prSet/>
      <dgm:spPr/>
      <dgm:t>
        <a:bodyPr/>
        <a:lstStyle/>
        <a:p>
          <a:endParaRPr lang="es-SV">
            <a:latin typeface="Avenir Regular" panose="020B0503020203020204" pitchFamily="34" charset="-78"/>
            <a:cs typeface="Avenir Regular" panose="020B0503020203020204" pitchFamily="34" charset="-78"/>
          </a:endParaRPr>
        </a:p>
      </dgm:t>
    </dgm:pt>
    <dgm:pt modelId="{FF7601FC-C3E3-42FC-9ED7-73622C5CC17F}" type="sibTrans" cxnId="{9BE283E6-179D-49C4-8E21-62CE80988EE5}">
      <dgm:prSet/>
      <dgm:spPr/>
      <dgm:t>
        <a:bodyPr/>
        <a:lstStyle/>
        <a:p>
          <a:endParaRPr lang="es-SV">
            <a:latin typeface="Avenir Regular" panose="020B0503020203020204" pitchFamily="34" charset="-78"/>
            <a:cs typeface="Avenir Regular" panose="020B0503020203020204" pitchFamily="34" charset="-78"/>
          </a:endParaRPr>
        </a:p>
      </dgm:t>
    </dgm:pt>
    <dgm:pt modelId="{6FDBB1DB-AC47-413E-A04B-3A4C8EABE3C1}">
      <dgm:prSet phldrT="[Texto]"/>
      <dgm:spPr/>
      <dgm:t>
        <a:bodyPr/>
        <a:lstStyle/>
        <a:p>
          <a:r>
            <a:rPr lang="en-US" dirty="0">
              <a:latin typeface="Avenir Heavy" panose="020B0703020203020204" pitchFamily="34" charset="-78"/>
              <a:cs typeface="Avenir Heavy" panose="020B0703020203020204" pitchFamily="34" charset="-78"/>
            </a:rPr>
            <a:t>2025</a:t>
          </a:r>
          <a:endParaRPr lang="es-SV" dirty="0">
            <a:latin typeface="Avenir Heavy" panose="020B0703020203020204" pitchFamily="34" charset="-78"/>
            <a:cs typeface="Avenir Heavy" panose="020B0703020203020204" pitchFamily="34" charset="-78"/>
          </a:endParaRPr>
        </a:p>
      </dgm:t>
    </dgm:pt>
    <dgm:pt modelId="{4FD23683-65F4-4197-B8C0-FEB5885A7FC0}" type="parTrans" cxnId="{8CDBF2AE-A4CF-4A0E-AD0D-FE46D77F541D}">
      <dgm:prSet/>
      <dgm:spPr/>
      <dgm:t>
        <a:bodyPr/>
        <a:lstStyle/>
        <a:p>
          <a:endParaRPr lang="es-SV">
            <a:latin typeface="Avenir Regular" panose="020B0503020203020204" pitchFamily="34" charset="-78"/>
            <a:cs typeface="Avenir Regular" panose="020B0503020203020204" pitchFamily="34" charset="-78"/>
          </a:endParaRPr>
        </a:p>
      </dgm:t>
    </dgm:pt>
    <dgm:pt modelId="{824B9918-5864-4BFC-B64D-722C7E07E1B9}" type="sibTrans" cxnId="{8CDBF2AE-A4CF-4A0E-AD0D-FE46D77F541D}">
      <dgm:prSet/>
      <dgm:spPr/>
      <dgm:t>
        <a:bodyPr/>
        <a:lstStyle/>
        <a:p>
          <a:endParaRPr lang="es-SV">
            <a:latin typeface="Avenir Regular" panose="020B0503020203020204" pitchFamily="34" charset="-78"/>
            <a:cs typeface="Avenir Regular" panose="020B0503020203020204" pitchFamily="34" charset="-78"/>
          </a:endParaRPr>
        </a:p>
      </dgm:t>
    </dgm:pt>
    <dgm:pt modelId="{09C6A1DA-8F84-4A3D-A665-2971B4E1204C}">
      <dgm:prSet phldrT="[Texto]"/>
      <dgm:spPr/>
      <dgm:t>
        <a:bodyPr/>
        <a:lstStyle/>
        <a:p>
          <a:r>
            <a:rPr lang="en-US" dirty="0">
              <a:latin typeface="Avenir Regular" panose="020B0503020203020204" pitchFamily="34" charset="-78"/>
              <a:cs typeface="Avenir Regular" panose="020B0503020203020204" pitchFamily="34" charset="-78"/>
            </a:rPr>
            <a:t>US$ 182.2 </a:t>
          </a:r>
          <a:r>
            <a:rPr lang="en-US" dirty="0" err="1">
              <a:latin typeface="Avenir Regular" panose="020B0503020203020204" pitchFamily="34" charset="-78"/>
              <a:cs typeface="Avenir Regular" panose="020B0503020203020204" pitchFamily="34" charset="-78"/>
            </a:rPr>
            <a:t>millones</a:t>
          </a:r>
          <a:endParaRPr lang="es-SV" dirty="0">
            <a:latin typeface="Avenir Regular" panose="020B0503020203020204" pitchFamily="34" charset="-78"/>
            <a:cs typeface="Avenir Regular" panose="020B0503020203020204" pitchFamily="34" charset="-78"/>
          </a:endParaRPr>
        </a:p>
      </dgm:t>
    </dgm:pt>
    <dgm:pt modelId="{983F193D-27F2-45EC-B6F4-12A4445D2A97}" type="parTrans" cxnId="{629A00AD-99FC-4ADC-BC21-6AC76768552D}">
      <dgm:prSet/>
      <dgm:spPr/>
      <dgm:t>
        <a:bodyPr/>
        <a:lstStyle/>
        <a:p>
          <a:endParaRPr lang="es-SV">
            <a:latin typeface="Avenir Regular" panose="020B0503020203020204" pitchFamily="34" charset="-78"/>
            <a:cs typeface="Avenir Regular" panose="020B0503020203020204" pitchFamily="34" charset="-78"/>
          </a:endParaRPr>
        </a:p>
      </dgm:t>
    </dgm:pt>
    <dgm:pt modelId="{CE2B5FA4-3B9E-48F2-A5FA-DA6FAAE0A279}" type="sibTrans" cxnId="{629A00AD-99FC-4ADC-BC21-6AC76768552D}">
      <dgm:prSet/>
      <dgm:spPr/>
      <dgm:t>
        <a:bodyPr/>
        <a:lstStyle/>
        <a:p>
          <a:endParaRPr lang="es-SV">
            <a:latin typeface="Avenir Regular" panose="020B0503020203020204" pitchFamily="34" charset="-78"/>
            <a:cs typeface="Avenir Regular" panose="020B0503020203020204" pitchFamily="34" charset="-78"/>
          </a:endParaRPr>
        </a:p>
      </dgm:t>
    </dgm:pt>
    <dgm:pt modelId="{5AD8FC30-2D06-4CBC-9703-9E1506A33801}">
      <dgm:prSet phldrT="[Texto]"/>
      <dgm:spPr/>
      <dgm:t>
        <a:bodyPr/>
        <a:lstStyle/>
        <a:p>
          <a:r>
            <a:rPr lang="en-US" dirty="0">
              <a:latin typeface="Avenir Regular" panose="020B0503020203020204" pitchFamily="34" charset="-78"/>
              <a:cs typeface="Avenir Regular" panose="020B0503020203020204" pitchFamily="34" charset="-78"/>
            </a:rPr>
            <a:t>24.7 KGS (</a:t>
          </a:r>
          <a:r>
            <a:rPr lang="en-US" dirty="0" err="1">
              <a:latin typeface="Avenir Regular" panose="020B0503020203020204" pitchFamily="34" charset="-78"/>
              <a:cs typeface="Avenir Regular" panose="020B0503020203020204" pitchFamily="34" charset="-78"/>
            </a:rPr>
            <a:t>millones</a:t>
          </a:r>
          <a:r>
            <a:rPr lang="en-US" dirty="0">
              <a:latin typeface="Avenir Regular" panose="020B0503020203020204" pitchFamily="34" charset="-78"/>
              <a:cs typeface="Avenir Regular" panose="020B0503020203020204" pitchFamily="34" charset="-78"/>
            </a:rPr>
            <a:t>)</a:t>
          </a:r>
          <a:endParaRPr lang="es-SV" dirty="0">
            <a:latin typeface="Avenir Regular" panose="020B0503020203020204" pitchFamily="34" charset="-78"/>
            <a:cs typeface="Avenir Regular" panose="020B0503020203020204" pitchFamily="34" charset="-78"/>
          </a:endParaRPr>
        </a:p>
      </dgm:t>
    </dgm:pt>
    <dgm:pt modelId="{38D7E71D-2881-41E0-954C-D723C81C8C7D}" type="parTrans" cxnId="{4C7455B6-B595-43F2-8D8F-A73416171947}">
      <dgm:prSet/>
      <dgm:spPr/>
      <dgm:t>
        <a:bodyPr/>
        <a:lstStyle/>
        <a:p>
          <a:endParaRPr lang="es-SV">
            <a:latin typeface="Avenir Regular" panose="020B0503020203020204" pitchFamily="34" charset="-78"/>
            <a:cs typeface="Avenir Regular" panose="020B0503020203020204" pitchFamily="34" charset="-78"/>
          </a:endParaRPr>
        </a:p>
      </dgm:t>
    </dgm:pt>
    <dgm:pt modelId="{8CCD1459-CC4A-487E-A525-E68DA00BADE0}" type="sibTrans" cxnId="{4C7455B6-B595-43F2-8D8F-A73416171947}">
      <dgm:prSet/>
      <dgm:spPr/>
      <dgm:t>
        <a:bodyPr/>
        <a:lstStyle/>
        <a:p>
          <a:endParaRPr lang="es-SV">
            <a:latin typeface="Avenir Regular" panose="020B0503020203020204" pitchFamily="34" charset="-78"/>
            <a:cs typeface="Avenir Regular" panose="020B0503020203020204" pitchFamily="34" charset="-78"/>
          </a:endParaRPr>
        </a:p>
      </dgm:t>
    </dgm:pt>
    <dgm:pt modelId="{332DE4A5-CD30-4078-B886-5AA9E0F91E41}" type="pres">
      <dgm:prSet presAssocID="{2C7B0D29-AB48-43BE-9356-9CCEE5012D75}" presName="Name0" presStyleCnt="0">
        <dgm:presLayoutVars>
          <dgm:chMax val="7"/>
          <dgm:chPref val="7"/>
          <dgm:dir/>
          <dgm:animOne val="branch"/>
          <dgm:animLvl val="lvl"/>
        </dgm:presLayoutVars>
      </dgm:prSet>
      <dgm:spPr/>
    </dgm:pt>
    <dgm:pt modelId="{8D639AF1-DB46-4A57-B37A-F2A334C6D477}" type="pres">
      <dgm:prSet presAssocID="{EE9E86B7-A260-4EB2-96AE-C6D99D67D648}" presName="ParentComposite" presStyleCnt="0"/>
      <dgm:spPr/>
    </dgm:pt>
    <dgm:pt modelId="{460EF7C7-659C-47C6-8D41-27E2CF584BB8}" type="pres">
      <dgm:prSet presAssocID="{EE9E86B7-A260-4EB2-96AE-C6D99D67D648}" presName="Chord" presStyleLbl="bgShp" presStyleIdx="0" presStyleCnt="5"/>
      <dgm:spPr/>
    </dgm:pt>
    <dgm:pt modelId="{26178E44-BFDD-4ED5-98DE-0F604D092043}" type="pres">
      <dgm:prSet presAssocID="{EE9E86B7-A260-4EB2-96AE-C6D99D67D648}" presName="Pie" presStyleLbl="alignNode1" presStyleIdx="0" presStyleCnt="5"/>
      <dgm:spPr/>
    </dgm:pt>
    <dgm:pt modelId="{2CA69FA8-9B06-48BC-B32A-47A6A5070049}" type="pres">
      <dgm:prSet presAssocID="{EE9E86B7-A260-4EB2-96AE-C6D99D67D648}" presName="Parent" presStyleLbl="revTx" presStyleIdx="0" presStyleCnt="10">
        <dgm:presLayoutVars>
          <dgm:chMax val="1"/>
          <dgm:chPref val="1"/>
          <dgm:bulletEnabled val="1"/>
        </dgm:presLayoutVars>
      </dgm:prSet>
      <dgm:spPr/>
    </dgm:pt>
    <dgm:pt modelId="{ECD68CE8-DD51-4C75-AC12-42C17FE9ACF7}" type="pres">
      <dgm:prSet presAssocID="{24E6085B-2C0A-4F93-A523-30C1C95904DC}" presName="negSibTrans" presStyleCnt="0"/>
      <dgm:spPr/>
    </dgm:pt>
    <dgm:pt modelId="{D55495DB-7C94-47A4-B82C-29DF2DBCDD50}" type="pres">
      <dgm:prSet presAssocID="{EE9E86B7-A260-4EB2-96AE-C6D99D67D648}" presName="composite" presStyleCnt="0"/>
      <dgm:spPr/>
    </dgm:pt>
    <dgm:pt modelId="{C1D331C7-84BB-4CBE-86AB-328DAC2D8704}" type="pres">
      <dgm:prSet presAssocID="{EE9E86B7-A260-4EB2-96AE-C6D99D67D648}" presName="Child" presStyleLbl="revTx" presStyleIdx="1" presStyleCnt="10">
        <dgm:presLayoutVars>
          <dgm:chMax val="0"/>
          <dgm:chPref val="0"/>
          <dgm:bulletEnabled val="1"/>
        </dgm:presLayoutVars>
      </dgm:prSet>
      <dgm:spPr/>
    </dgm:pt>
    <dgm:pt modelId="{D55EED3E-2F69-4AAE-8D17-04D7B8E5538E}" type="pres">
      <dgm:prSet presAssocID="{ABBBD465-5A9D-4691-B1FF-821E790CA9A7}" presName="sibTrans" presStyleCnt="0"/>
      <dgm:spPr/>
    </dgm:pt>
    <dgm:pt modelId="{CAE39669-F241-4562-86BB-B1C2FB9948EF}" type="pres">
      <dgm:prSet presAssocID="{0EB8F662-514C-4703-A44E-4F0B8170518E}" presName="ParentComposite" presStyleCnt="0"/>
      <dgm:spPr/>
    </dgm:pt>
    <dgm:pt modelId="{E6304BE8-BA40-425C-B4CC-5054DCC9B2D6}" type="pres">
      <dgm:prSet presAssocID="{0EB8F662-514C-4703-A44E-4F0B8170518E}" presName="Chord" presStyleLbl="bgShp" presStyleIdx="1" presStyleCnt="5"/>
      <dgm:spPr/>
    </dgm:pt>
    <dgm:pt modelId="{CA1532FE-BF3A-4D0D-8D54-33FD4F7DDD35}" type="pres">
      <dgm:prSet presAssocID="{0EB8F662-514C-4703-A44E-4F0B8170518E}" presName="Pie" presStyleLbl="alignNode1" presStyleIdx="1" presStyleCnt="5"/>
      <dgm:spPr/>
    </dgm:pt>
    <dgm:pt modelId="{325CA23E-6A2F-43E2-8C58-313B75F342F7}" type="pres">
      <dgm:prSet presAssocID="{0EB8F662-514C-4703-A44E-4F0B8170518E}" presName="Parent" presStyleLbl="revTx" presStyleIdx="2" presStyleCnt="10">
        <dgm:presLayoutVars>
          <dgm:chMax val="1"/>
          <dgm:chPref val="1"/>
          <dgm:bulletEnabled val="1"/>
        </dgm:presLayoutVars>
      </dgm:prSet>
      <dgm:spPr/>
    </dgm:pt>
    <dgm:pt modelId="{845B6D1F-3657-4647-A900-655C377D1EC4}" type="pres">
      <dgm:prSet presAssocID="{76183E43-21A3-4B0C-A907-4144095F691D}" presName="negSibTrans" presStyleCnt="0"/>
      <dgm:spPr/>
    </dgm:pt>
    <dgm:pt modelId="{20FB4B49-FE65-434D-9730-EA7E4DDE0551}" type="pres">
      <dgm:prSet presAssocID="{0EB8F662-514C-4703-A44E-4F0B8170518E}" presName="composite" presStyleCnt="0"/>
      <dgm:spPr/>
    </dgm:pt>
    <dgm:pt modelId="{4FADB849-BD2B-4CB8-A008-11DFAA7BA87B}" type="pres">
      <dgm:prSet presAssocID="{0EB8F662-514C-4703-A44E-4F0B8170518E}" presName="Child" presStyleLbl="revTx" presStyleIdx="3" presStyleCnt="10">
        <dgm:presLayoutVars>
          <dgm:chMax val="0"/>
          <dgm:chPref val="0"/>
          <dgm:bulletEnabled val="1"/>
        </dgm:presLayoutVars>
      </dgm:prSet>
      <dgm:spPr/>
    </dgm:pt>
    <dgm:pt modelId="{E329CBFA-5B17-47DA-8252-1C9A5BE30AF4}" type="pres">
      <dgm:prSet presAssocID="{287407B8-F25B-446F-A2F4-AC6908D043FB}" presName="sibTrans" presStyleCnt="0"/>
      <dgm:spPr/>
    </dgm:pt>
    <dgm:pt modelId="{99ADB75C-F248-4EDB-9C17-1B28AC2F1BAA}" type="pres">
      <dgm:prSet presAssocID="{79856AEE-719A-41F2-BAFC-7086717A4C9E}" presName="ParentComposite" presStyleCnt="0"/>
      <dgm:spPr/>
    </dgm:pt>
    <dgm:pt modelId="{7741F46A-820C-4E7A-8A4F-C7796AD83A18}" type="pres">
      <dgm:prSet presAssocID="{79856AEE-719A-41F2-BAFC-7086717A4C9E}" presName="Chord" presStyleLbl="bgShp" presStyleIdx="2" presStyleCnt="5"/>
      <dgm:spPr/>
    </dgm:pt>
    <dgm:pt modelId="{8978E357-036D-494F-9DDD-879212BD003E}" type="pres">
      <dgm:prSet presAssocID="{79856AEE-719A-41F2-BAFC-7086717A4C9E}" presName="Pie" presStyleLbl="alignNode1" presStyleIdx="2" presStyleCnt="5"/>
      <dgm:spPr/>
    </dgm:pt>
    <dgm:pt modelId="{328CA36A-3259-482E-9697-6BE70495E323}" type="pres">
      <dgm:prSet presAssocID="{79856AEE-719A-41F2-BAFC-7086717A4C9E}" presName="Parent" presStyleLbl="revTx" presStyleIdx="4" presStyleCnt="10">
        <dgm:presLayoutVars>
          <dgm:chMax val="1"/>
          <dgm:chPref val="1"/>
          <dgm:bulletEnabled val="1"/>
        </dgm:presLayoutVars>
      </dgm:prSet>
      <dgm:spPr/>
    </dgm:pt>
    <dgm:pt modelId="{818FA1EB-4901-40FF-A56F-2AEDAD7261CD}" type="pres">
      <dgm:prSet presAssocID="{FBBE6095-8F05-4ABB-A589-1118AE86899F}" presName="negSibTrans" presStyleCnt="0"/>
      <dgm:spPr/>
    </dgm:pt>
    <dgm:pt modelId="{A1C6E065-0374-448F-8A06-6C511BB22A0E}" type="pres">
      <dgm:prSet presAssocID="{79856AEE-719A-41F2-BAFC-7086717A4C9E}" presName="composite" presStyleCnt="0"/>
      <dgm:spPr/>
    </dgm:pt>
    <dgm:pt modelId="{829AEF42-110C-4B74-B91C-3573B1BDC558}" type="pres">
      <dgm:prSet presAssocID="{79856AEE-719A-41F2-BAFC-7086717A4C9E}" presName="Child" presStyleLbl="revTx" presStyleIdx="5" presStyleCnt="10">
        <dgm:presLayoutVars>
          <dgm:chMax val="0"/>
          <dgm:chPref val="0"/>
          <dgm:bulletEnabled val="1"/>
        </dgm:presLayoutVars>
      </dgm:prSet>
      <dgm:spPr/>
    </dgm:pt>
    <dgm:pt modelId="{5081E093-9A14-45DA-8995-2A54015FD3AE}" type="pres">
      <dgm:prSet presAssocID="{15DD02BD-9456-41FD-9EB8-DE5824281F9B}" presName="sibTrans" presStyleCnt="0"/>
      <dgm:spPr/>
    </dgm:pt>
    <dgm:pt modelId="{7F33947E-14E3-41B6-8722-CEA2844D2BF9}" type="pres">
      <dgm:prSet presAssocID="{5C42D1A2-4288-4E77-9721-792C480D4EF9}" presName="ParentComposite" presStyleCnt="0"/>
      <dgm:spPr/>
    </dgm:pt>
    <dgm:pt modelId="{86239DFD-CD2C-4549-A50F-38812E5ED489}" type="pres">
      <dgm:prSet presAssocID="{5C42D1A2-4288-4E77-9721-792C480D4EF9}" presName="Chord" presStyleLbl="bgShp" presStyleIdx="3" presStyleCnt="5"/>
      <dgm:spPr/>
    </dgm:pt>
    <dgm:pt modelId="{06785735-0EF9-4BE2-9E1D-1C72F3728653}" type="pres">
      <dgm:prSet presAssocID="{5C42D1A2-4288-4E77-9721-792C480D4EF9}" presName="Pie" presStyleLbl="alignNode1" presStyleIdx="3" presStyleCnt="5"/>
      <dgm:spPr/>
    </dgm:pt>
    <dgm:pt modelId="{3C76B8A6-E0A8-423B-8795-21389044E23D}" type="pres">
      <dgm:prSet presAssocID="{5C42D1A2-4288-4E77-9721-792C480D4EF9}" presName="Parent" presStyleLbl="revTx" presStyleIdx="6" presStyleCnt="10">
        <dgm:presLayoutVars>
          <dgm:chMax val="1"/>
          <dgm:chPref val="1"/>
          <dgm:bulletEnabled val="1"/>
        </dgm:presLayoutVars>
      </dgm:prSet>
      <dgm:spPr/>
    </dgm:pt>
    <dgm:pt modelId="{25FFECD7-A04B-4F31-9796-6158B0CC5888}" type="pres">
      <dgm:prSet presAssocID="{1E929101-DB36-42F6-B2CA-BBBC05C88A5A}" presName="negSibTrans" presStyleCnt="0"/>
      <dgm:spPr/>
    </dgm:pt>
    <dgm:pt modelId="{23711D5B-0F66-4669-A8FB-FB5E8D6040B5}" type="pres">
      <dgm:prSet presAssocID="{5C42D1A2-4288-4E77-9721-792C480D4EF9}" presName="composite" presStyleCnt="0"/>
      <dgm:spPr/>
    </dgm:pt>
    <dgm:pt modelId="{45C75606-91B8-4331-81F5-224FF62B9807}" type="pres">
      <dgm:prSet presAssocID="{5C42D1A2-4288-4E77-9721-792C480D4EF9}" presName="Child" presStyleLbl="revTx" presStyleIdx="7" presStyleCnt="10">
        <dgm:presLayoutVars>
          <dgm:chMax val="0"/>
          <dgm:chPref val="0"/>
          <dgm:bulletEnabled val="1"/>
        </dgm:presLayoutVars>
      </dgm:prSet>
      <dgm:spPr/>
    </dgm:pt>
    <dgm:pt modelId="{558CC8CC-9FC1-4FD2-9EA7-8E1DE96BEDE5}" type="pres">
      <dgm:prSet presAssocID="{B6BD6665-88F2-40DF-B1F8-40586EDCC2F2}" presName="sibTrans" presStyleCnt="0"/>
      <dgm:spPr/>
    </dgm:pt>
    <dgm:pt modelId="{D37ED6B2-B113-4712-B889-BC44BAFEBA12}" type="pres">
      <dgm:prSet presAssocID="{6FDBB1DB-AC47-413E-A04B-3A4C8EABE3C1}" presName="ParentComposite" presStyleCnt="0"/>
      <dgm:spPr/>
    </dgm:pt>
    <dgm:pt modelId="{1AD783EE-3273-4253-80BD-2FDB3B882E2F}" type="pres">
      <dgm:prSet presAssocID="{6FDBB1DB-AC47-413E-A04B-3A4C8EABE3C1}" presName="Chord" presStyleLbl="bgShp" presStyleIdx="4" presStyleCnt="5"/>
      <dgm:spPr/>
    </dgm:pt>
    <dgm:pt modelId="{29A92671-4F24-4AAE-8023-7EDDD3A9EE87}" type="pres">
      <dgm:prSet presAssocID="{6FDBB1DB-AC47-413E-A04B-3A4C8EABE3C1}" presName="Pie" presStyleLbl="alignNode1" presStyleIdx="4" presStyleCnt="5"/>
      <dgm:spPr/>
    </dgm:pt>
    <dgm:pt modelId="{EA1B55D5-8AE0-42E2-8A3B-B6BFD2BFCC62}" type="pres">
      <dgm:prSet presAssocID="{6FDBB1DB-AC47-413E-A04B-3A4C8EABE3C1}" presName="Parent" presStyleLbl="revTx" presStyleIdx="8" presStyleCnt="10">
        <dgm:presLayoutVars>
          <dgm:chMax val="1"/>
          <dgm:chPref val="1"/>
          <dgm:bulletEnabled val="1"/>
        </dgm:presLayoutVars>
      </dgm:prSet>
      <dgm:spPr/>
    </dgm:pt>
    <dgm:pt modelId="{C38AE4C6-2C02-4B6C-A1A6-4BB83C8DB4E3}" type="pres">
      <dgm:prSet presAssocID="{CE2B5FA4-3B9E-48F2-A5FA-DA6FAAE0A279}" presName="negSibTrans" presStyleCnt="0"/>
      <dgm:spPr/>
    </dgm:pt>
    <dgm:pt modelId="{19DDA2FF-965C-4FAB-85A8-6C379E49AA1C}" type="pres">
      <dgm:prSet presAssocID="{6FDBB1DB-AC47-413E-A04B-3A4C8EABE3C1}" presName="composite" presStyleCnt="0"/>
      <dgm:spPr/>
    </dgm:pt>
    <dgm:pt modelId="{BDFDFD70-6D57-406F-A0DA-A6C97DF58314}" type="pres">
      <dgm:prSet presAssocID="{6FDBB1DB-AC47-413E-A04B-3A4C8EABE3C1}" presName="Child" presStyleLbl="revTx" presStyleIdx="9" presStyleCnt="10">
        <dgm:presLayoutVars>
          <dgm:chMax val="0"/>
          <dgm:chPref val="0"/>
          <dgm:bulletEnabled val="1"/>
        </dgm:presLayoutVars>
      </dgm:prSet>
      <dgm:spPr/>
    </dgm:pt>
  </dgm:ptLst>
  <dgm:cxnLst>
    <dgm:cxn modelId="{37AF5704-CD7F-4994-A510-0C05F26F5688}" srcId="{79856AEE-719A-41F2-BAFC-7086717A4C9E}" destId="{CC100BA3-B281-43D8-9B1B-4B900EB5BF90}" srcOrd="1" destOrd="0" parTransId="{E2844E0D-CEF8-420A-986B-1CD847E968EF}" sibTransId="{196BC5F7-7138-496A-B1D5-BC1BE26A1DDA}"/>
    <dgm:cxn modelId="{7D709604-E235-4DCC-A48C-B5030829D7FE}" type="presOf" srcId="{5AD8FC30-2D06-4CBC-9703-9E1506A33801}" destId="{BDFDFD70-6D57-406F-A0DA-A6C97DF58314}" srcOrd="0" destOrd="1" presId="urn:microsoft.com/office/officeart/2009/3/layout/PieProcess"/>
    <dgm:cxn modelId="{2CA2C20A-8DFB-4E8C-8B0E-E0E0D4A22973}" srcId="{5C42D1A2-4288-4E77-9721-792C480D4EF9}" destId="{7B353F77-3902-41FD-BA12-6E9990ED00E9}" srcOrd="0" destOrd="0" parTransId="{51AB0413-9E50-4476-A2AF-4E0E61C0A461}" sibTransId="{1E929101-DB36-42F6-B2CA-BBBC05C88A5A}"/>
    <dgm:cxn modelId="{417B130D-B2AC-40D8-ADAF-7643EE24460D}" srcId="{2C7B0D29-AB48-43BE-9356-9CCEE5012D75}" destId="{5C42D1A2-4288-4E77-9721-792C480D4EF9}" srcOrd="3" destOrd="0" parTransId="{3507BCB5-8E64-4E8F-8B91-1B6EE88639E2}" sibTransId="{B6BD6665-88F2-40DF-B1F8-40586EDCC2F2}"/>
    <dgm:cxn modelId="{977DEA15-215E-41E2-9982-3814F438894C}" srcId="{EE9E86B7-A260-4EB2-96AE-C6D99D67D648}" destId="{B3B3CE93-A2B8-4E79-8FCC-B54807E5F53C}" srcOrd="1" destOrd="0" parTransId="{383D662D-C63A-41F3-8256-A4EC3DD03585}" sibTransId="{FE19E832-BF85-430C-BAE7-F317BBEC31CD}"/>
    <dgm:cxn modelId="{28EA4823-1EAA-4D5F-94A0-2392E4B1B4D8}" type="presOf" srcId="{497EF751-FE68-42F7-AE1D-C36ED4FA6D41}" destId="{45C75606-91B8-4331-81F5-224FF62B9807}" srcOrd="0" destOrd="1" presId="urn:microsoft.com/office/officeart/2009/3/layout/PieProcess"/>
    <dgm:cxn modelId="{AF5FE72F-BDE1-44AF-B651-B602B2D602A9}" type="presOf" srcId="{6FDBB1DB-AC47-413E-A04B-3A4C8EABE3C1}" destId="{EA1B55D5-8AE0-42E2-8A3B-B6BFD2BFCC62}" srcOrd="0" destOrd="0" presId="urn:microsoft.com/office/officeart/2009/3/layout/PieProcess"/>
    <dgm:cxn modelId="{31BB5A30-2ACC-4F3D-B33C-DA1581EB27FA}" type="presOf" srcId="{7A2C756C-ED5A-48E6-8422-1C413D7AC76E}" destId="{C1D331C7-84BB-4CBE-86AB-328DAC2D8704}" srcOrd="0" destOrd="0" presId="urn:microsoft.com/office/officeart/2009/3/layout/PieProcess"/>
    <dgm:cxn modelId="{E700C54C-86C9-4604-A6DE-FBB0CBF29618}" type="presOf" srcId="{35A67137-10E3-4902-A566-93A9571F4E63}" destId="{829AEF42-110C-4B74-B91C-3573B1BDC558}" srcOrd="0" destOrd="0" presId="urn:microsoft.com/office/officeart/2009/3/layout/PieProcess"/>
    <dgm:cxn modelId="{E9579B4D-D42D-4425-8B98-81CD1696705D}" type="presOf" srcId="{2C7B0D29-AB48-43BE-9356-9CCEE5012D75}" destId="{332DE4A5-CD30-4078-B886-5AA9E0F91E41}" srcOrd="0" destOrd="0" presId="urn:microsoft.com/office/officeart/2009/3/layout/PieProcess"/>
    <dgm:cxn modelId="{4AC93A4F-1B43-4107-83D2-76C1AB38A974}" srcId="{2C7B0D29-AB48-43BE-9356-9CCEE5012D75}" destId="{79856AEE-719A-41F2-BAFC-7086717A4C9E}" srcOrd="2" destOrd="0" parTransId="{C308CFFB-3E22-4346-826B-0F878679CE7D}" sibTransId="{15DD02BD-9456-41FD-9EB8-DE5824281F9B}"/>
    <dgm:cxn modelId="{524E964F-2889-41E2-80DF-1B9B67220D46}" type="presOf" srcId="{09C6A1DA-8F84-4A3D-A665-2971B4E1204C}" destId="{BDFDFD70-6D57-406F-A0DA-A6C97DF58314}" srcOrd="0" destOrd="0" presId="urn:microsoft.com/office/officeart/2009/3/layout/PieProcess"/>
    <dgm:cxn modelId="{033BA94F-DA92-4452-89C0-0328DB89F66B}" srcId="{2C7B0D29-AB48-43BE-9356-9CCEE5012D75}" destId="{0EB8F662-514C-4703-A44E-4F0B8170518E}" srcOrd="1" destOrd="0" parTransId="{E28AF8F9-65ED-4BAB-9F28-2B75A246145D}" sibTransId="{287407B8-F25B-446F-A2F4-AC6908D043FB}"/>
    <dgm:cxn modelId="{B4B79C60-EFD1-4F06-B743-A55B56D59AE6}" type="presOf" srcId="{EE9E86B7-A260-4EB2-96AE-C6D99D67D648}" destId="{2CA69FA8-9B06-48BC-B32A-47A6A5070049}" srcOrd="0" destOrd="0" presId="urn:microsoft.com/office/officeart/2009/3/layout/PieProcess"/>
    <dgm:cxn modelId="{B36F9D64-8DA4-45F2-ACCA-F096752193C8}" srcId="{EE9E86B7-A260-4EB2-96AE-C6D99D67D648}" destId="{7A2C756C-ED5A-48E6-8422-1C413D7AC76E}" srcOrd="0" destOrd="0" parTransId="{6B7B0AB8-BDCC-41BF-BF20-D6AEE07B5B0D}" sibTransId="{24E6085B-2C0A-4F93-A523-30C1C95904DC}"/>
    <dgm:cxn modelId="{DC6AD16C-2CCE-48CE-80D2-F310689F5981}" type="presOf" srcId="{5C42D1A2-4288-4E77-9721-792C480D4EF9}" destId="{3C76B8A6-E0A8-423B-8795-21389044E23D}" srcOrd="0" destOrd="0" presId="urn:microsoft.com/office/officeart/2009/3/layout/PieProcess"/>
    <dgm:cxn modelId="{BF380E74-AED0-4525-A3EF-0D27EB97D872}" type="presOf" srcId="{B3B3CE93-A2B8-4E79-8FCC-B54807E5F53C}" destId="{C1D331C7-84BB-4CBE-86AB-328DAC2D8704}" srcOrd="0" destOrd="1" presId="urn:microsoft.com/office/officeart/2009/3/layout/PieProcess"/>
    <dgm:cxn modelId="{425C3388-7CC8-4BCE-958A-E55A9840FD8B}" type="presOf" srcId="{0EB8F662-514C-4703-A44E-4F0B8170518E}" destId="{325CA23E-6A2F-43E2-8C58-313B75F342F7}" srcOrd="0" destOrd="0" presId="urn:microsoft.com/office/officeart/2009/3/layout/PieProcess"/>
    <dgm:cxn modelId="{8B3919A0-7B62-4A33-9082-348025DCC6D5}" type="presOf" srcId="{5401A418-1AA8-4517-972C-37966E10B826}" destId="{4FADB849-BD2B-4CB8-A008-11DFAA7BA87B}" srcOrd="0" destOrd="1" presId="urn:microsoft.com/office/officeart/2009/3/layout/PieProcess"/>
    <dgm:cxn modelId="{4351A9A9-188A-4292-A397-7B584D5C06B2}" srcId="{0EB8F662-514C-4703-A44E-4F0B8170518E}" destId="{5401A418-1AA8-4517-972C-37966E10B826}" srcOrd="1" destOrd="0" parTransId="{1F8CBE4C-88FE-49AC-BEE4-16FBEAFC1E93}" sibTransId="{857E26AA-89BB-42E1-AB00-EC758F5B0606}"/>
    <dgm:cxn modelId="{D47DACAB-206B-4D05-A233-F4A3674209AA}" srcId="{2C7B0D29-AB48-43BE-9356-9CCEE5012D75}" destId="{EE9E86B7-A260-4EB2-96AE-C6D99D67D648}" srcOrd="0" destOrd="0" parTransId="{126A1DA0-1498-420B-9872-66CB6B90CC13}" sibTransId="{ABBBD465-5A9D-4691-B1FF-821E790CA9A7}"/>
    <dgm:cxn modelId="{629A00AD-99FC-4ADC-BC21-6AC76768552D}" srcId="{6FDBB1DB-AC47-413E-A04B-3A4C8EABE3C1}" destId="{09C6A1DA-8F84-4A3D-A665-2971B4E1204C}" srcOrd="0" destOrd="0" parTransId="{983F193D-27F2-45EC-B6F4-12A4445D2A97}" sibTransId="{CE2B5FA4-3B9E-48F2-A5FA-DA6FAAE0A279}"/>
    <dgm:cxn modelId="{8CDBF2AE-A4CF-4A0E-AD0D-FE46D77F541D}" srcId="{2C7B0D29-AB48-43BE-9356-9CCEE5012D75}" destId="{6FDBB1DB-AC47-413E-A04B-3A4C8EABE3C1}" srcOrd="4" destOrd="0" parTransId="{4FD23683-65F4-4197-B8C0-FEB5885A7FC0}" sibTransId="{824B9918-5864-4BFC-B64D-722C7E07E1B9}"/>
    <dgm:cxn modelId="{4C7455B6-B595-43F2-8D8F-A73416171947}" srcId="{6FDBB1DB-AC47-413E-A04B-3A4C8EABE3C1}" destId="{5AD8FC30-2D06-4CBC-9703-9E1506A33801}" srcOrd="1" destOrd="0" parTransId="{38D7E71D-2881-41E0-954C-D723C81C8C7D}" sibTransId="{8CCD1459-CC4A-487E-A525-E68DA00BADE0}"/>
    <dgm:cxn modelId="{7BB7C1C1-6D79-446B-BF50-29D7B2C17C0A}" type="presOf" srcId="{79856AEE-719A-41F2-BAFC-7086717A4C9E}" destId="{328CA36A-3259-482E-9697-6BE70495E323}" srcOrd="0" destOrd="0" presId="urn:microsoft.com/office/officeart/2009/3/layout/PieProcess"/>
    <dgm:cxn modelId="{325F45D6-4301-4212-9B2D-F093D9A359D1}" type="presOf" srcId="{7B353F77-3902-41FD-BA12-6E9990ED00E9}" destId="{45C75606-91B8-4331-81F5-224FF62B9807}" srcOrd="0" destOrd="0" presId="urn:microsoft.com/office/officeart/2009/3/layout/PieProcess"/>
    <dgm:cxn modelId="{7668E7D7-A76C-470E-ADC7-3EB94FD650CC}" type="presOf" srcId="{CC100BA3-B281-43D8-9B1B-4B900EB5BF90}" destId="{829AEF42-110C-4B74-B91C-3573B1BDC558}" srcOrd="0" destOrd="1" presId="urn:microsoft.com/office/officeart/2009/3/layout/PieProcess"/>
    <dgm:cxn modelId="{9BE283E6-179D-49C4-8E21-62CE80988EE5}" srcId="{5C42D1A2-4288-4E77-9721-792C480D4EF9}" destId="{497EF751-FE68-42F7-AE1D-C36ED4FA6D41}" srcOrd="1" destOrd="0" parTransId="{4D50D560-5C08-4E03-B91D-DDB0E717C686}" sibTransId="{FF7601FC-C3E3-42FC-9ED7-73622C5CC17F}"/>
    <dgm:cxn modelId="{75DB4AE7-72DE-45AD-A68D-69E213BE8EE0}" type="presOf" srcId="{020A2893-AF5B-4DA0-ABBD-52443B87100C}" destId="{4FADB849-BD2B-4CB8-A008-11DFAA7BA87B}" srcOrd="0" destOrd="0" presId="urn:microsoft.com/office/officeart/2009/3/layout/PieProcess"/>
    <dgm:cxn modelId="{E931F4EC-FA43-4A9E-BD4D-11A63A71B8DD}" srcId="{0EB8F662-514C-4703-A44E-4F0B8170518E}" destId="{020A2893-AF5B-4DA0-ABBD-52443B87100C}" srcOrd="0" destOrd="0" parTransId="{15E982E9-6D32-4EE1-8B42-2736BBDD036E}" sibTransId="{76183E43-21A3-4B0C-A907-4144095F691D}"/>
    <dgm:cxn modelId="{2EAA6CF0-A868-4181-91FC-C004D65C9160}" srcId="{79856AEE-719A-41F2-BAFC-7086717A4C9E}" destId="{35A67137-10E3-4902-A566-93A9571F4E63}" srcOrd="0" destOrd="0" parTransId="{EBD7063F-136E-437C-9C61-2F882D97637B}" sibTransId="{FBBE6095-8F05-4ABB-A589-1118AE86899F}"/>
    <dgm:cxn modelId="{22381DAF-11B9-4B13-B10A-0F742A30A41F}" type="presParOf" srcId="{332DE4A5-CD30-4078-B886-5AA9E0F91E41}" destId="{8D639AF1-DB46-4A57-B37A-F2A334C6D477}" srcOrd="0" destOrd="0" presId="urn:microsoft.com/office/officeart/2009/3/layout/PieProcess"/>
    <dgm:cxn modelId="{B8CA3BA2-4BDB-4ED4-B33B-EC875E2C626F}" type="presParOf" srcId="{8D639AF1-DB46-4A57-B37A-F2A334C6D477}" destId="{460EF7C7-659C-47C6-8D41-27E2CF584BB8}" srcOrd="0" destOrd="0" presId="urn:microsoft.com/office/officeart/2009/3/layout/PieProcess"/>
    <dgm:cxn modelId="{C4AA9D32-4EE3-4624-8753-03F5D50C38F9}" type="presParOf" srcId="{8D639AF1-DB46-4A57-B37A-F2A334C6D477}" destId="{26178E44-BFDD-4ED5-98DE-0F604D092043}" srcOrd="1" destOrd="0" presId="urn:microsoft.com/office/officeart/2009/3/layout/PieProcess"/>
    <dgm:cxn modelId="{EDDD8057-636E-4D0A-94FB-8C10272692CE}" type="presParOf" srcId="{8D639AF1-DB46-4A57-B37A-F2A334C6D477}" destId="{2CA69FA8-9B06-48BC-B32A-47A6A5070049}" srcOrd="2" destOrd="0" presId="urn:microsoft.com/office/officeart/2009/3/layout/PieProcess"/>
    <dgm:cxn modelId="{7CB7F447-9252-4151-A15F-58BFE9E9620B}" type="presParOf" srcId="{332DE4A5-CD30-4078-B886-5AA9E0F91E41}" destId="{ECD68CE8-DD51-4C75-AC12-42C17FE9ACF7}" srcOrd="1" destOrd="0" presId="urn:microsoft.com/office/officeart/2009/3/layout/PieProcess"/>
    <dgm:cxn modelId="{558138E7-BF5F-43B2-BCEE-B1F7B9043BB9}" type="presParOf" srcId="{332DE4A5-CD30-4078-B886-5AA9E0F91E41}" destId="{D55495DB-7C94-47A4-B82C-29DF2DBCDD50}" srcOrd="2" destOrd="0" presId="urn:microsoft.com/office/officeart/2009/3/layout/PieProcess"/>
    <dgm:cxn modelId="{1CF19CC1-C74E-4C85-BAED-13719532EAFD}" type="presParOf" srcId="{D55495DB-7C94-47A4-B82C-29DF2DBCDD50}" destId="{C1D331C7-84BB-4CBE-86AB-328DAC2D8704}" srcOrd="0" destOrd="0" presId="urn:microsoft.com/office/officeart/2009/3/layout/PieProcess"/>
    <dgm:cxn modelId="{33556030-2501-4EAD-B47A-B9131F77AD48}" type="presParOf" srcId="{332DE4A5-CD30-4078-B886-5AA9E0F91E41}" destId="{D55EED3E-2F69-4AAE-8D17-04D7B8E5538E}" srcOrd="3" destOrd="0" presId="urn:microsoft.com/office/officeart/2009/3/layout/PieProcess"/>
    <dgm:cxn modelId="{A5549C54-FA95-4172-9766-6C5B175A2727}" type="presParOf" srcId="{332DE4A5-CD30-4078-B886-5AA9E0F91E41}" destId="{CAE39669-F241-4562-86BB-B1C2FB9948EF}" srcOrd="4" destOrd="0" presId="urn:microsoft.com/office/officeart/2009/3/layout/PieProcess"/>
    <dgm:cxn modelId="{059639AA-3C5C-4C82-9A64-612DCD339EB5}" type="presParOf" srcId="{CAE39669-F241-4562-86BB-B1C2FB9948EF}" destId="{E6304BE8-BA40-425C-B4CC-5054DCC9B2D6}" srcOrd="0" destOrd="0" presId="urn:microsoft.com/office/officeart/2009/3/layout/PieProcess"/>
    <dgm:cxn modelId="{7023082E-17DA-4C06-9469-FCD66887D10F}" type="presParOf" srcId="{CAE39669-F241-4562-86BB-B1C2FB9948EF}" destId="{CA1532FE-BF3A-4D0D-8D54-33FD4F7DDD35}" srcOrd="1" destOrd="0" presId="urn:microsoft.com/office/officeart/2009/3/layout/PieProcess"/>
    <dgm:cxn modelId="{778D2F53-DC73-44AE-96F5-438D733AEA09}" type="presParOf" srcId="{CAE39669-F241-4562-86BB-B1C2FB9948EF}" destId="{325CA23E-6A2F-43E2-8C58-313B75F342F7}" srcOrd="2" destOrd="0" presId="urn:microsoft.com/office/officeart/2009/3/layout/PieProcess"/>
    <dgm:cxn modelId="{3585951C-52F0-497F-B8C1-3C5B661FCC31}" type="presParOf" srcId="{332DE4A5-CD30-4078-B886-5AA9E0F91E41}" destId="{845B6D1F-3657-4647-A900-655C377D1EC4}" srcOrd="5" destOrd="0" presId="urn:microsoft.com/office/officeart/2009/3/layout/PieProcess"/>
    <dgm:cxn modelId="{89334194-7039-4160-A391-2A8726E4ABBE}" type="presParOf" srcId="{332DE4A5-CD30-4078-B886-5AA9E0F91E41}" destId="{20FB4B49-FE65-434D-9730-EA7E4DDE0551}" srcOrd="6" destOrd="0" presId="urn:microsoft.com/office/officeart/2009/3/layout/PieProcess"/>
    <dgm:cxn modelId="{5154AE77-6E83-41C5-B7A7-A5F97337AD0B}" type="presParOf" srcId="{20FB4B49-FE65-434D-9730-EA7E4DDE0551}" destId="{4FADB849-BD2B-4CB8-A008-11DFAA7BA87B}" srcOrd="0" destOrd="0" presId="urn:microsoft.com/office/officeart/2009/3/layout/PieProcess"/>
    <dgm:cxn modelId="{37302206-6E53-4F4B-81D0-6D9F56E263A0}" type="presParOf" srcId="{332DE4A5-CD30-4078-B886-5AA9E0F91E41}" destId="{E329CBFA-5B17-47DA-8252-1C9A5BE30AF4}" srcOrd="7" destOrd="0" presId="urn:microsoft.com/office/officeart/2009/3/layout/PieProcess"/>
    <dgm:cxn modelId="{228AE979-77F5-4EF8-8264-D15D283F5D58}" type="presParOf" srcId="{332DE4A5-CD30-4078-B886-5AA9E0F91E41}" destId="{99ADB75C-F248-4EDB-9C17-1B28AC2F1BAA}" srcOrd="8" destOrd="0" presId="urn:microsoft.com/office/officeart/2009/3/layout/PieProcess"/>
    <dgm:cxn modelId="{919293D8-5B8E-4AD6-8F6F-B273AD3C145C}" type="presParOf" srcId="{99ADB75C-F248-4EDB-9C17-1B28AC2F1BAA}" destId="{7741F46A-820C-4E7A-8A4F-C7796AD83A18}" srcOrd="0" destOrd="0" presId="urn:microsoft.com/office/officeart/2009/3/layout/PieProcess"/>
    <dgm:cxn modelId="{2EE28961-A1D8-448E-8E6F-E0E38DFD5A73}" type="presParOf" srcId="{99ADB75C-F248-4EDB-9C17-1B28AC2F1BAA}" destId="{8978E357-036D-494F-9DDD-879212BD003E}" srcOrd="1" destOrd="0" presId="urn:microsoft.com/office/officeart/2009/3/layout/PieProcess"/>
    <dgm:cxn modelId="{9BDD22B2-6519-495D-9C91-B8971437B2BC}" type="presParOf" srcId="{99ADB75C-F248-4EDB-9C17-1B28AC2F1BAA}" destId="{328CA36A-3259-482E-9697-6BE70495E323}" srcOrd="2" destOrd="0" presId="urn:microsoft.com/office/officeart/2009/3/layout/PieProcess"/>
    <dgm:cxn modelId="{DB2EEA3C-97A5-45EF-8E5C-5B1B3625CE70}" type="presParOf" srcId="{332DE4A5-CD30-4078-B886-5AA9E0F91E41}" destId="{818FA1EB-4901-40FF-A56F-2AEDAD7261CD}" srcOrd="9" destOrd="0" presId="urn:microsoft.com/office/officeart/2009/3/layout/PieProcess"/>
    <dgm:cxn modelId="{223D3012-FAAA-4504-A061-768B5EA4E5D3}" type="presParOf" srcId="{332DE4A5-CD30-4078-B886-5AA9E0F91E41}" destId="{A1C6E065-0374-448F-8A06-6C511BB22A0E}" srcOrd="10" destOrd="0" presId="urn:microsoft.com/office/officeart/2009/3/layout/PieProcess"/>
    <dgm:cxn modelId="{C82C8869-28CC-4DB4-AC24-E786AB5E5747}" type="presParOf" srcId="{A1C6E065-0374-448F-8A06-6C511BB22A0E}" destId="{829AEF42-110C-4B74-B91C-3573B1BDC558}" srcOrd="0" destOrd="0" presId="urn:microsoft.com/office/officeart/2009/3/layout/PieProcess"/>
    <dgm:cxn modelId="{3AAE4E36-9697-4346-B477-EEFDD7F45C77}" type="presParOf" srcId="{332DE4A5-CD30-4078-B886-5AA9E0F91E41}" destId="{5081E093-9A14-45DA-8995-2A54015FD3AE}" srcOrd="11" destOrd="0" presId="urn:microsoft.com/office/officeart/2009/3/layout/PieProcess"/>
    <dgm:cxn modelId="{B027EDC9-77F6-4360-955C-87FBDC50FED4}" type="presParOf" srcId="{332DE4A5-CD30-4078-B886-5AA9E0F91E41}" destId="{7F33947E-14E3-41B6-8722-CEA2844D2BF9}" srcOrd="12" destOrd="0" presId="urn:microsoft.com/office/officeart/2009/3/layout/PieProcess"/>
    <dgm:cxn modelId="{0B00324A-0FA7-44A6-A972-27AF1308BFDF}" type="presParOf" srcId="{7F33947E-14E3-41B6-8722-CEA2844D2BF9}" destId="{86239DFD-CD2C-4549-A50F-38812E5ED489}" srcOrd="0" destOrd="0" presId="urn:microsoft.com/office/officeart/2009/3/layout/PieProcess"/>
    <dgm:cxn modelId="{46D5CFFD-4A61-4C03-BB36-93F27CBF6800}" type="presParOf" srcId="{7F33947E-14E3-41B6-8722-CEA2844D2BF9}" destId="{06785735-0EF9-4BE2-9E1D-1C72F3728653}" srcOrd="1" destOrd="0" presId="urn:microsoft.com/office/officeart/2009/3/layout/PieProcess"/>
    <dgm:cxn modelId="{400090D8-FB83-4B81-A235-855340FD3331}" type="presParOf" srcId="{7F33947E-14E3-41B6-8722-CEA2844D2BF9}" destId="{3C76B8A6-E0A8-423B-8795-21389044E23D}" srcOrd="2" destOrd="0" presId="urn:microsoft.com/office/officeart/2009/3/layout/PieProcess"/>
    <dgm:cxn modelId="{B710DA14-E21C-473A-B8DC-1A6BFE68D9A7}" type="presParOf" srcId="{332DE4A5-CD30-4078-B886-5AA9E0F91E41}" destId="{25FFECD7-A04B-4F31-9796-6158B0CC5888}" srcOrd="13" destOrd="0" presId="urn:microsoft.com/office/officeart/2009/3/layout/PieProcess"/>
    <dgm:cxn modelId="{962AFDD3-B48D-40D8-867B-EE203600E632}" type="presParOf" srcId="{332DE4A5-CD30-4078-B886-5AA9E0F91E41}" destId="{23711D5B-0F66-4669-A8FB-FB5E8D6040B5}" srcOrd="14" destOrd="0" presId="urn:microsoft.com/office/officeart/2009/3/layout/PieProcess"/>
    <dgm:cxn modelId="{917A68D0-A14C-4EC6-9DCE-D622F83BEEC8}" type="presParOf" srcId="{23711D5B-0F66-4669-A8FB-FB5E8D6040B5}" destId="{45C75606-91B8-4331-81F5-224FF62B9807}" srcOrd="0" destOrd="0" presId="urn:microsoft.com/office/officeart/2009/3/layout/PieProcess"/>
    <dgm:cxn modelId="{514F2A2F-7E9E-4A9D-8D96-1FBD1C61B26E}" type="presParOf" srcId="{332DE4A5-CD30-4078-B886-5AA9E0F91E41}" destId="{558CC8CC-9FC1-4FD2-9EA7-8E1DE96BEDE5}" srcOrd="15" destOrd="0" presId="urn:microsoft.com/office/officeart/2009/3/layout/PieProcess"/>
    <dgm:cxn modelId="{D18D5193-3FF1-434A-811E-5306F78C2B13}" type="presParOf" srcId="{332DE4A5-CD30-4078-B886-5AA9E0F91E41}" destId="{D37ED6B2-B113-4712-B889-BC44BAFEBA12}" srcOrd="16" destOrd="0" presId="urn:microsoft.com/office/officeart/2009/3/layout/PieProcess"/>
    <dgm:cxn modelId="{5FEE949E-87DB-46C2-8A99-1B7E206342C2}" type="presParOf" srcId="{D37ED6B2-B113-4712-B889-BC44BAFEBA12}" destId="{1AD783EE-3273-4253-80BD-2FDB3B882E2F}" srcOrd="0" destOrd="0" presId="urn:microsoft.com/office/officeart/2009/3/layout/PieProcess"/>
    <dgm:cxn modelId="{BB4848FB-8E85-4EA1-B7A3-6809A5E69E18}" type="presParOf" srcId="{D37ED6B2-B113-4712-B889-BC44BAFEBA12}" destId="{29A92671-4F24-4AAE-8023-7EDDD3A9EE87}" srcOrd="1" destOrd="0" presId="urn:microsoft.com/office/officeart/2009/3/layout/PieProcess"/>
    <dgm:cxn modelId="{DBEE0031-912E-4CD4-968E-4C107B0BF921}" type="presParOf" srcId="{D37ED6B2-B113-4712-B889-BC44BAFEBA12}" destId="{EA1B55D5-8AE0-42E2-8A3B-B6BFD2BFCC62}" srcOrd="2" destOrd="0" presId="urn:microsoft.com/office/officeart/2009/3/layout/PieProcess"/>
    <dgm:cxn modelId="{96B9917E-6783-4866-8AB2-DEA532F7B827}" type="presParOf" srcId="{332DE4A5-CD30-4078-B886-5AA9E0F91E41}" destId="{C38AE4C6-2C02-4B6C-A1A6-4BB83C8DB4E3}" srcOrd="17" destOrd="0" presId="urn:microsoft.com/office/officeart/2009/3/layout/PieProcess"/>
    <dgm:cxn modelId="{BFBB31E1-0905-4C34-A971-EF5E17E05676}" type="presParOf" srcId="{332DE4A5-CD30-4078-B886-5AA9E0F91E41}" destId="{19DDA2FF-965C-4FAB-85A8-6C379E49AA1C}" srcOrd="18" destOrd="0" presId="urn:microsoft.com/office/officeart/2009/3/layout/PieProcess"/>
    <dgm:cxn modelId="{63649B08-4526-4386-8AD4-14ECF15B96EC}" type="presParOf" srcId="{19DDA2FF-965C-4FAB-85A8-6C379E49AA1C}" destId="{BDFDFD70-6D57-406F-A0DA-A6C97DF58314}" srcOrd="0" destOrd="0" presId="urn:microsoft.com/office/officeart/2009/3/layout/Pie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C7B0D29-AB48-43BE-9356-9CCEE5012D75}" type="doc">
      <dgm:prSet loTypeId="urn:microsoft.com/office/officeart/2009/3/layout/PieProcess" loCatId="list" qsTypeId="urn:microsoft.com/office/officeart/2005/8/quickstyle/simple1" qsCatId="simple" csTypeId="urn:microsoft.com/office/officeart/2005/8/colors/accent3_1" csCatId="accent3" phldr="1"/>
      <dgm:spPr/>
      <dgm:t>
        <a:bodyPr/>
        <a:lstStyle/>
        <a:p>
          <a:endParaRPr lang="es-SV"/>
        </a:p>
      </dgm:t>
    </dgm:pt>
    <dgm:pt modelId="{EE9E86B7-A260-4EB2-96AE-C6D99D67D648}">
      <dgm:prSet phldrT="[Texto]"/>
      <dgm:spPr/>
      <dgm:t>
        <a:bodyPr/>
        <a:lstStyle/>
        <a:p>
          <a:pPr>
            <a:buNone/>
          </a:pPr>
          <a:r>
            <a:rPr lang="en-US" b="1">
              <a:latin typeface="Avenir Heavy" panose="020B0703020203020204" pitchFamily="34" charset="-78"/>
              <a:ea typeface="Barlow Bold" pitchFamily="34" charset="-122"/>
              <a:cs typeface="Avenir Heavy" panose="020B0703020203020204" pitchFamily="34" charset="-78"/>
            </a:rPr>
            <a:t>2021</a:t>
          </a:r>
          <a:endParaRPr lang="es-SV" dirty="0">
            <a:latin typeface="Avenir Heavy" panose="020B0703020203020204" pitchFamily="34" charset="-78"/>
            <a:cs typeface="Avenir Heavy" panose="020B0703020203020204" pitchFamily="34" charset="-78"/>
          </a:endParaRPr>
        </a:p>
      </dgm:t>
    </dgm:pt>
    <dgm:pt modelId="{126A1DA0-1498-420B-9872-66CB6B90CC13}" type="parTrans" cxnId="{D47DACAB-206B-4D05-A233-F4A3674209AA}">
      <dgm:prSet/>
      <dgm:spPr/>
      <dgm:t>
        <a:bodyPr/>
        <a:lstStyle/>
        <a:p>
          <a:endParaRPr lang="es-SV"/>
        </a:p>
      </dgm:t>
    </dgm:pt>
    <dgm:pt modelId="{ABBBD465-5A9D-4691-B1FF-821E790CA9A7}" type="sibTrans" cxnId="{D47DACAB-206B-4D05-A233-F4A3674209AA}">
      <dgm:prSet/>
      <dgm:spPr/>
      <dgm:t>
        <a:bodyPr/>
        <a:lstStyle/>
        <a:p>
          <a:endParaRPr lang="es-SV"/>
        </a:p>
      </dgm:t>
    </dgm:pt>
    <dgm:pt modelId="{7A2C756C-ED5A-48E6-8422-1C413D7AC76E}">
      <dgm:prSet phldrT="[Texto]" custT="1"/>
      <dgm:spPr/>
      <dgm:t>
        <a:bodyPr/>
        <a:lstStyle/>
        <a:p>
          <a:pPr>
            <a:buNone/>
          </a:pPr>
          <a:r>
            <a:rPr lang="es-SV" sz="2000" dirty="0">
              <a:latin typeface="Avenir Regular" panose="020B0503020203020204" pitchFamily="34" charset="-78"/>
              <a:cs typeface="Avenir Regular" panose="020B0503020203020204" pitchFamily="34" charset="-78"/>
            </a:rPr>
            <a:t>US$ 617.3 millones</a:t>
          </a:r>
        </a:p>
      </dgm:t>
    </dgm:pt>
    <dgm:pt modelId="{6B7B0AB8-BDCC-41BF-BF20-D6AEE07B5B0D}" type="parTrans" cxnId="{B36F9D64-8DA4-45F2-ACCA-F096752193C8}">
      <dgm:prSet/>
      <dgm:spPr/>
      <dgm:t>
        <a:bodyPr/>
        <a:lstStyle/>
        <a:p>
          <a:endParaRPr lang="es-SV"/>
        </a:p>
      </dgm:t>
    </dgm:pt>
    <dgm:pt modelId="{24E6085B-2C0A-4F93-A523-30C1C95904DC}" type="sibTrans" cxnId="{B36F9D64-8DA4-45F2-ACCA-F096752193C8}">
      <dgm:prSet/>
      <dgm:spPr/>
      <dgm:t>
        <a:bodyPr/>
        <a:lstStyle/>
        <a:p>
          <a:endParaRPr lang="es-SV"/>
        </a:p>
      </dgm:t>
    </dgm:pt>
    <dgm:pt modelId="{0EB8F662-514C-4703-A44E-4F0B8170518E}">
      <dgm:prSet phldrT="[Texto]"/>
      <dgm:spPr/>
      <dgm:t>
        <a:bodyPr/>
        <a:lstStyle/>
        <a:p>
          <a:r>
            <a:rPr lang="en-US" b="1">
              <a:latin typeface="Avenir Heavy" panose="020B0703020203020204" pitchFamily="34" charset="-78"/>
              <a:ea typeface="Barlow Bold" pitchFamily="34" charset="-122"/>
              <a:cs typeface="Avenir Heavy" panose="020B0703020203020204" pitchFamily="34" charset="-78"/>
            </a:rPr>
            <a:t>2022</a:t>
          </a:r>
          <a:endParaRPr lang="es-SV" dirty="0">
            <a:latin typeface="Avenir Heavy" panose="020B0703020203020204" pitchFamily="34" charset="-78"/>
            <a:cs typeface="Avenir Heavy" panose="020B0703020203020204" pitchFamily="34" charset="-78"/>
          </a:endParaRPr>
        </a:p>
      </dgm:t>
    </dgm:pt>
    <dgm:pt modelId="{E28AF8F9-65ED-4BAB-9F28-2B75A246145D}" type="parTrans" cxnId="{033BA94F-DA92-4452-89C0-0328DB89F66B}">
      <dgm:prSet/>
      <dgm:spPr/>
      <dgm:t>
        <a:bodyPr/>
        <a:lstStyle/>
        <a:p>
          <a:endParaRPr lang="es-SV"/>
        </a:p>
      </dgm:t>
    </dgm:pt>
    <dgm:pt modelId="{287407B8-F25B-446F-A2F4-AC6908D043FB}" type="sibTrans" cxnId="{033BA94F-DA92-4452-89C0-0328DB89F66B}">
      <dgm:prSet/>
      <dgm:spPr/>
      <dgm:t>
        <a:bodyPr/>
        <a:lstStyle/>
        <a:p>
          <a:endParaRPr lang="es-SV"/>
        </a:p>
      </dgm:t>
    </dgm:pt>
    <dgm:pt modelId="{020A2893-AF5B-4DA0-ABBD-52443B87100C}">
      <dgm:prSet phldrT="[Texto]" custT="1"/>
      <dgm:spPr/>
      <dgm:t>
        <a:bodyPr/>
        <a:lstStyle/>
        <a:p>
          <a:pPr>
            <a:buNone/>
          </a:pPr>
          <a:r>
            <a:rPr lang="es-SV" sz="2000" dirty="0">
              <a:latin typeface="Avenir Regular" panose="020B0503020203020204" pitchFamily="34" charset="-78"/>
              <a:cs typeface="Avenir Regular" panose="020B0503020203020204" pitchFamily="34" charset="-78"/>
            </a:rPr>
            <a:t>US$ 577.4 millones</a:t>
          </a:r>
        </a:p>
      </dgm:t>
    </dgm:pt>
    <dgm:pt modelId="{15E982E9-6D32-4EE1-8B42-2736BBDD036E}" type="parTrans" cxnId="{E931F4EC-FA43-4A9E-BD4D-11A63A71B8DD}">
      <dgm:prSet/>
      <dgm:spPr/>
      <dgm:t>
        <a:bodyPr/>
        <a:lstStyle/>
        <a:p>
          <a:endParaRPr lang="es-SV"/>
        </a:p>
      </dgm:t>
    </dgm:pt>
    <dgm:pt modelId="{76183E43-21A3-4B0C-A907-4144095F691D}" type="sibTrans" cxnId="{E931F4EC-FA43-4A9E-BD4D-11A63A71B8DD}">
      <dgm:prSet/>
      <dgm:spPr/>
      <dgm:t>
        <a:bodyPr/>
        <a:lstStyle/>
        <a:p>
          <a:endParaRPr lang="es-SV"/>
        </a:p>
      </dgm:t>
    </dgm:pt>
    <dgm:pt modelId="{79856AEE-719A-41F2-BAFC-7086717A4C9E}">
      <dgm:prSet phldrT="[Texto]"/>
      <dgm:spPr/>
      <dgm:t>
        <a:bodyPr/>
        <a:lstStyle/>
        <a:p>
          <a:r>
            <a:rPr lang="en-US" b="1">
              <a:latin typeface="Avenir Heavy" panose="020B0703020203020204" pitchFamily="34" charset="-78"/>
              <a:ea typeface="Barlow Bold" pitchFamily="34" charset="-122"/>
              <a:cs typeface="Avenir Heavy" panose="020B0703020203020204" pitchFamily="34" charset="-78"/>
            </a:rPr>
            <a:t>2023</a:t>
          </a:r>
          <a:endParaRPr lang="es-SV" dirty="0">
            <a:latin typeface="Avenir Heavy" panose="020B0703020203020204" pitchFamily="34" charset="-78"/>
            <a:cs typeface="Avenir Heavy" panose="020B0703020203020204" pitchFamily="34" charset="-78"/>
          </a:endParaRPr>
        </a:p>
      </dgm:t>
    </dgm:pt>
    <dgm:pt modelId="{C308CFFB-3E22-4346-826B-0F878679CE7D}" type="parTrans" cxnId="{4AC93A4F-1B43-4107-83D2-76C1AB38A974}">
      <dgm:prSet/>
      <dgm:spPr/>
      <dgm:t>
        <a:bodyPr/>
        <a:lstStyle/>
        <a:p>
          <a:endParaRPr lang="es-SV"/>
        </a:p>
      </dgm:t>
    </dgm:pt>
    <dgm:pt modelId="{15DD02BD-9456-41FD-9EB8-DE5824281F9B}" type="sibTrans" cxnId="{4AC93A4F-1B43-4107-83D2-76C1AB38A974}">
      <dgm:prSet/>
      <dgm:spPr/>
      <dgm:t>
        <a:bodyPr/>
        <a:lstStyle/>
        <a:p>
          <a:endParaRPr lang="es-SV"/>
        </a:p>
      </dgm:t>
    </dgm:pt>
    <dgm:pt modelId="{35A67137-10E3-4902-A566-93A9571F4E63}">
      <dgm:prSet phldrT="[Texto]" custT="1"/>
      <dgm:spPr/>
      <dgm:t>
        <a:bodyPr/>
        <a:lstStyle/>
        <a:p>
          <a:pPr>
            <a:buNone/>
          </a:pPr>
          <a:r>
            <a:rPr lang="es-SV" sz="2000" dirty="0">
              <a:latin typeface="Avenir Regular" panose="020B0503020203020204" pitchFamily="34" charset="-78"/>
              <a:cs typeface="Avenir Regular" panose="020B0503020203020204" pitchFamily="34" charset="-78"/>
            </a:rPr>
            <a:t>US$ 580.7 millones</a:t>
          </a:r>
        </a:p>
      </dgm:t>
    </dgm:pt>
    <dgm:pt modelId="{EBD7063F-136E-437C-9C61-2F882D97637B}" type="parTrans" cxnId="{2EAA6CF0-A868-4181-91FC-C004D65C9160}">
      <dgm:prSet/>
      <dgm:spPr/>
      <dgm:t>
        <a:bodyPr/>
        <a:lstStyle/>
        <a:p>
          <a:endParaRPr lang="es-SV"/>
        </a:p>
      </dgm:t>
    </dgm:pt>
    <dgm:pt modelId="{FBBE6095-8F05-4ABB-A589-1118AE86899F}" type="sibTrans" cxnId="{2EAA6CF0-A868-4181-91FC-C004D65C9160}">
      <dgm:prSet/>
      <dgm:spPr/>
      <dgm:t>
        <a:bodyPr/>
        <a:lstStyle/>
        <a:p>
          <a:endParaRPr lang="es-SV"/>
        </a:p>
      </dgm:t>
    </dgm:pt>
    <dgm:pt modelId="{5C42D1A2-4288-4E77-9721-792C480D4EF9}">
      <dgm:prSet phldrT="[Texto]"/>
      <dgm:spPr/>
      <dgm:t>
        <a:bodyPr/>
        <a:lstStyle/>
        <a:p>
          <a:r>
            <a:rPr lang="en-US" b="1" dirty="0">
              <a:latin typeface="Avenir Heavy" panose="020B0703020203020204" pitchFamily="34" charset="-78"/>
              <a:ea typeface="Barlow Bold" pitchFamily="34" charset="-122"/>
              <a:cs typeface="Avenir Heavy" panose="020B0703020203020204" pitchFamily="34" charset="-78"/>
            </a:rPr>
            <a:t>2024</a:t>
          </a:r>
          <a:endParaRPr lang="es-SV" dirty="0">
            <a:latin typeface="Avenir Heavy" panose="020B0703020203020204" pitchFamily="34" charset="-78"/>
            <a:cs typeface="Avenir Heavy" panose="020B0703020203020204" pitchFamily="34" charset="-78"/>
          </a:endParaRPr>
        </a:p>
      </dgm:t>
    </dgm:pt>
    <dgm:pt modelId="{3507BCB5-8E64-4E8F-8B91-1B6EE88639E2}" type="parTrans" cxnId="{417B130D-B2AC-40D8-ADAF-7643EE24460D}">
      <dgm:prSet/>
      <dgm:spPr/>
      <dgm:t>
        <a:bodyPr/>
        <a:lstStyle/>
        <a:p>
          <a:endParaRPr lang="es-SV"/>
        </a:p>
      </dgm:t>
    </dgm:pt>
    <dgm:pt modelId="{B6BD6665-88F2-40DF-B1F8-40586EDCC2F2}" type="sibTrans" cxnId="{417B130D-B2AC-40D8-ADAF-7643EE24460D}">
      <dgm:prSet/>
      <dgm:spPr/>
      <dgm:t>
        <a:bodyPr/>
        <a:lstStyle/>
        <a:p>
          <a:endParaRPr lang="es-SV"/>
        </a:p>
      </dgm:t>
    </dgm:pt>
    <dgm:pt modelId="{7B353F77-3902-41FD-BA12-6E9990ED00E9}">
      <dgm:prSet phldrT="[Texto]" custT="1"/>
      <dgm:spPr/>
      <dgm:t>
        <a:bodyPr/>
        <a:lstStyle/>
        <a:p>
          <a:pPr>
            <a:buNone/>
          </a:pPr>
          <a:r>
            <a:rPr lang="es-SV" sz="2000" dirty="0">
              <a:latin typeface="Avenir Regular" panose="020B0503020203020204" pitchFamily="34" charset="-78"/>
              <a:cs typeface="Avenir Regular" panose="020B0503020203020204" pitchFamily="34" charset="-78"/>
            </a:rPr>
            <a:t>US$ 651.7 millones</a:t>
          </a:r>
        </a:p>
      </dgm:t>
    </dgm:pt>
    <dgm:pt modelId="{51AB0413-9E50-4476-A2AF-4E0E61C0A461}" type="parTrans" cxnId="{2CA2C20A-8DFB-4E8C-8B0E-E0E0D4A22973}">
      <dgm:prSet/>
      <dgm:spPr/>
      <dgm:t>
        <a:bodyPr/>
        <a:lstStyle/>
        <a:p>
          <a:endParaRPr lang="es-SV"/>
        </a:p>
      </dgm:t>
    </dgm:pt>
    <dgm:pt modelId="{1E929101-DB36-42F6-B2CA-BBBC05C88A5A}" type="sibTrans" cxnId="{2CA2C20A-8DFB-4E8C-8B0E-E0E0D4A22973}">
      <dgm:prSet/>
      <dgm:spPr/>
      <dgm:t>
        <a:bodyPr/>
        <a:lstStyle/>
        <a:p>
          <a:endParaRPr lang="es-SV"/>
        </a:p>
      </dgm:t>
    </dgm:pt>
    <dgm:pt modelId="{F2589788-3E47-450F-BF3D-9ABD7F2EF910}">
      <dgm:prSet custT="1"/>
      <dgm:spPr/>
      <dgm:t>
        <a:bodyPr/>
        <a:lstStyle/>
        <a:p>
          <a:pPr>
            <a:buNone/>
          </a:pPr>
          <a:r>
            <a:rPr lang="es-SV" sz="2000" dirty="0">
              <a:latin typeface="Avenir Regular" panose="020B0503020203020204" pitchFamily="34" charset="-78"/>
              <a:cs typeface="Avenir Regular" panose="020B0503020203020204" pitchFamily="34" charset="-78"/>
            </a:rPr>
            <a:t>18.5 KGS (millones)</a:t>
          </a:r>
        </a:p>
      </dgm:t>
    </dgm:pt>
    <dgm:pt modelId="{4897A0AE-F2DE-4955-9E5C-98C482896E95}" type="parTrans" cxnId="{1669F0AB-8FF2-4CB8-B8A7-4D3C94A7E381}">
      <dgm:prSet/>
      <dgm:spPr/>
      <dgm:t>
        <a:bodyPr/>
        <a:lstStyle/>
        <a:p>
          <a:endParaRPr lang="es-SV"/>
        </a:p>
      </dgm:t>
    </dgm:pt>
    <dgm:pt modelId="{40365E08-DA94-4262-9663-46466FD3DFDC}" type="sibTrans" cxnId="{1669F0AB-8FF2-4CB8-B8A7-4D3C94A7E381}">
      <dgm:prSet/>
      <dgm:spPr/>
      <dgm:t>
        <a:bodyPr/>
        <a:lstStyle/>
        <a:p>
          <a:endParaRPr lang="es-SV"/>
        </a:p>
      </dgm:t>
    </dgm:pt>
    <dgm:pt modelId="{FB6EC76C-08F7-4B8E-B595-6754BB59D954}">
      <dgm:prSet custT="1"/>
      <dgm:spPr/>
      <dgm:t>
        <a:bodyPr/>
        <a:lstStyle/>
        <a:p>
          <a:pPr>
            <a:buNone/>
          </a:pPr>
          <a:r>
            <a:rPr lang="es-SV" sz="2000" dirty="0">
              <a:latin typeface="Avenir Regular" panose="020B0503020203020204" pitchFamily="34" charset="-78"/>
              <a:cs typeface="Avenir Regular" panose="020B0503020203020204" pitchFamily="34" charset="-78"/>
            </a:rPr>
            <a:t>20.6 KGS (millones)</a:t>
          </a:r>
        </a:p>
      </dgm:t>
    </dgm:pt>
    <dgm:pt modelId="{18785311-6FBC-4287-9A53-C8DA18EF2BA2}" type="parTrans" cxnId="{3E4B0F43-9E99-428A-B5F3-15BF4275F893}">
      <dgm:prSet/>
      <dgm:spPr/>
      <dgm:t>
        <a:bodyPr/>
        <a:lstStyle/>
        <a:p>
          <a:endParaRPr lang="es-SV"/>
        </a:p>
      </dgm:t>
    </dgm:pt>
    <dgm:pt modelId="{B3BE6D88-4CB8-4BB5-8DAA-B8F10C593E95}" type="sibTrans" cxnId="{3E4B0F43-9E99-428A-B5F3-15BF4275F893}">
      <dgm:prSet/>
      <dgm:spPr/>
      <dgm:t>
        <a:bodyPr/>
        <a:lstStyle/>
        <a:p>
          <a:endParaRPr lang="es-SV"/>
        </a:p>
      </dgm:t>
    </dgm:pt>
    <dgm:pt modelId="{6E427A7D-80B0-4F39-9342-2D97E6CD75A4}">
      <dgm:prSet custT="1"/>
      <dgm:spPr/>
      <dgm:t>
        <a:bodyPr/>
        <a:lstStyle/>
        <a:p>
          <a:pPr>
            <a:buNone/>
          </a:pPr>
          <a:r>
            <a:rPr lang="es-SV" sz="2000" dirty="0">
              <a:latin typeface="Avenir Regular" panose="020B0503020203020204" pitchFamily="34" charset="-78"/>
              <a:cs typeface="Avenir Regular" panose="020B0503020203020204" pitchFamily="34" charset="-78"/>
            </a:rPr>
            <a:t>21 KGS (millones)</a:t>
          </a:r>
        </a:p>
      </dgm:t>
    </dgm:pt>
    <dgm:pt modelId="{EFB88289-5742-4383-9C90-A4AB07F8C6C7}" type="parTrans" cxnId="{BE187323-361C-400D-BE45-60FCAC57D78D}">
      <dgm:prSet/>
      <dgm:spPr/>
      <dgm:t>
        <a:bodyPr/>
        <a:lstStyle/>
        <a:p>
          <a:endParaRPr lang="es-SV"/>
        </a:p>
      </dgm:t>
    </dgm:pt>
    <dgm:pt modelId="{9740C065-D429-4C35-AF1A-A1DCE696AE9D}" type="sibTrans" cxnId="{BE187323-361C-400D-BE45-60FCAC57D78D}">
      <dgm:prSet/>
      <dgm:spPr/>
      <dgm:t>
        <a:bodyPr/>
        <a:lstStyle/>
        <a:p>
          <a:endParaRPr lang="es-SV"/>
        </a:p>
      </dgm:t>
    </dgm:pt>
    <dgm:pt modelId="{F1F12D33-AED1-40CE-AC8F-E9A178401223}">
      <dgm:prSet custT="1"/>
      <dgm:spPr/>
      <dgm:t>
        <a:bodyPr/>
        <a:lstStyle/>
        <a:p>
          <a:pPr>
            <a:buNone/>
          </a:pPr>
          <a:r>
            <a:rPr lang="es-SV" sz="2000" dirty="0">
              <a:latin typeface="Avenir Regular" panose="020B0503020203020204" pitchFamily="34" charset="-78"/>
              <a:cs typeface="Avenir Regular" panose="020B0503020203020204" pitchFamily="34" charset="-78"/>
            </a:rPr>
            <a:t>27.4 KGS (millones)</a:t>
          </a:r>
        </a:p>
      </dgm:t>
    </dgm:pt>
    <dgm:pt modelId="{FF8369B7-699C-43B6-92E1-4678D49C7FAA}" type="parTrans" cxnId="{6E4A1D70-7F18-496F-884F-65620BB9EFCE}">
      <dgm:prSet/>
      <dgm:spPr/>
      <dgm:t>
        <a:bodyPr/>
        <a:lstStyle/>
        <a:p>
          <a:endParaRPr lang="es-SV"/>
        </a:p>
      </dgm:t>
    </dgm:pt>
    <dgm:pt modelId="{6D6A256B-1186-4949-B03A-2F4523D969AC}" type="sibTrans" cxnId="{6E4A1D70-7F18-496F-884F-65620BB9EFCE}">
      <dgm:prSet/>
      <dgm:spPr/>
      <dgm:t>
        <a:bodyPr/>
        <a:lstStyle/>
        <a:p>
          <a:endParaRPr lang="es-SV"/>
        </a:p>
      </dgm:t>
    </dgm:pt>
    <dgm:pt modelId="{4FD1F9E0-D675-42A1-9E61-3B524AEDC9AD}">
      <dgm:prSet phldrT="[Texto]" custT="1"/>
      <dgm:spPr/>
      <dgm:t>
        <a:bodyPr/>
        <a:lstStyle/>
        <a:p>
          <a:r>
            <a:rPr lang="en-US" sz="2000" b="1" dirty="0">
              <a:latin typeface="Avenir Heavy" panose="020B0703020203020204" pitchFamily="34" charset="-78"/>
              <a:ea typeface="Barlow Bold" pitchFamily="34" charset="-122"/>
              <a:cs typeface="Avenir Heavy" panose="020B0703020203020204" pitchFamily="34" charset="-78"/>
            </a:rPr>
            <a:t>2025</a:t>
          </a:r>
          <a:endParaRPr lang="es-SV" sz="2000" dirty="0">
            <a:latin typeface="Avenir Regular" panose="020B0503020203020204" pitchFamily="34" charset="-78"/>
            <a:cs typeface="Avenir Regular" panose="020B0503020203020204" pitchFamily="34" charset="-78"/>
          </a:endParaRPr>
        </a:p>
      </dgm:t>
    </dgm:pt>
    <dgm:pt modelId="{DCCCEC6B-1AF8-43C7-A939-0129D81CA01A}" type="parTrans" cxnId="{0D23DC33-053F-42D4-94BE-0C071C3A69AC}">
      <dgm:prSet/>
      <dgm:spPr/>
      <dgm:t>
        <a:bodyPr/>
        <a:lstStyle/>
        <a:p>
          <a:endParaRPr lang="es-SV"/>
        </a:p>
      </dgm:t>
    </dgm:pt>
    <dgm:pt modelId="{A82C8D9D-C2FC-451B-9284-BAB4C839AA3C}" type="sibTrans" cxnId="{0D23DC33-053F-42D4-94BE-0C071C3A69AC}">
      <dgm:prSet/>
      <dgm:spPr/>
      <dgm:t>
        <a:bodyPr/>
        <a:lstStyle/>
        <a:p>
          <a:endParaRPr lang="es-SV"/>
        </a:p>
      </dgm:t>
    </dgm:pt>
    <dgm:pt modelId="{D70CA028-F9A5-4D98-875F-05A9D1299682}">
      <dgm:prSet phldrT="[Texto]"/>
      <dgm:spPr/>
      <dgm:t>
        <a:bodyPr/>
        <a:lstStyle/>
        <a:p>
          <a:pPr>
            <a:buNone/>
          </a:pPr>
          <a:r>
            <a:rPr lang="es-SV" dirty="0">
              <a:latin typeface="Avenir Regular" panose="020B0503020203020204" pitchFamily="34" charset="-78"/>
              <a:cs typeface="Avenir Regular" panose="020B0503020203020204" pitchFamily="34" charset="-78"/>
            </a:rPr>
            <a:t>US$ 677.6 millones</a:t>
          </a:r>
        </a:p>
      </dgm:t>
    </dgm:pt>
    <dgm:pt modelId="{887C32C3-3C2B-4938-8B6F-8FB7C5DF5C25}" type="parTrans" cxnId="{6283E773-C5BC-4DFF-A126-E2A212CEFAEC}">
      <dgm:prSet/>
      <dgm:spPr/>
      <dgm:t>
        <a:bodyPr/>
        <a:lstStyle/>
        <a:p>
          <a:endParaRPr lang="es-SV"/>
        </a:p>
      </dgm:t>
    </dgm:pt>
    <dgm:pt modelId="{0D4A24DE-0560-4FA8-A3E7-28BC61C5E9A9}" type="sibTrans" cxnId="{6283E773-C5BC-4DFF-A126-E2A212CEFAEC}">
      <dgm:prSet/>
      <dgm:spPr/>
      <dgm:t>
        <a:bodyPr/>
        <a:lstStyle/>
        <a:p>
          <a:endParaRPr lang="es-SV"/>
        </a:p>
      </dgm:t>
    </dgm:pt>
    <dgm:pt modelId="{7C9272BE-8FBA-4D02-AB98-AC14E991519C}">
      <dgm:prSet/>
      <dgm:spPr/>
      <dgm:t>
        <a:bodyPr/>
        <a:lstStyle/>
        <a:p>
          <a:pPr>
            <a:buNone/>
          </a:pPr>
          <a:r>
            <a:rPr lang="es-SV" dirty="0">
              <a:latin typeface="Avenir Regular" panose="020B0503020203020204" pitchFamily="34" charset="-78"/>
              <a:cs typeface="Avenir Regular" panose="020B0503020203020204" pitchFamily="34" charset="-78"/>
            </a:rPr>
            <a:t>28.96 KGS (millones)</a:t>
          </a:r>
        </a:p>
      </dgm:t>
    </dgm:pt>
    <dgm:pt modelId="{F36F4716-BA04-44A1-8C3E-6134956EBB78}" type="parTrans" cxnId="{DFC0FE99-7C5E-42BE-BEBF-F8A074DA3F52}">
      <dgm:prSet/>
      <dgm:spPr/>
      <dgm:t>
        <a:bodyPr/>
        <a:lstStyle/>
        <a:p>
          <a:endParaRPr lang="es-SV"/>
        </a:p>
      </dgm:t>
    </dgm:pt>
    <dgm:pt modelId="{1BE28679-E4D5-4177-993A-11F6D50D5D2F}" type="sibTrans" cxnId="{DFC0FE99-7C5E-42BE-BEBF-F8A074DA3F52}">
      <dgm:prSet/>
      <dgm:spPr/>
      <dgm:t>
        <a:bodyPr/>
        <a:lstStyle/>
        <a:p>
          <a:endParaRPr lang="es-SV"/>
        </a:p>
      </dgm:t>
    </dgm:pt>
    <dgm:pt modelId="{332DE4A5-CD30-4078-B886-5AA9E0F91E41}" type="pres">
      <dgm:prSet presAssocID="{2C7B0D29-AB48-43BE-9356-9CCEE5012D75}" presName="Name0" presStyleCnt="0">
        <dgm:presLayoutVars>
          <dgm:chMax val="7"/>
          <dgm:chPref val="7"/>
          <dgm:dir/>
          <dgm:animOne val="branch"/>
          <dgm:animLvl val="lvl"/>
        </dgm:presLayoutVars>
      </dgm:prSet>
      <dgm:spPr/>
    </dgm:pt>
    <dgm:pt modelId="{8D639AF1-DB46-4A57-B37A-F2A334C6D477}" type="pres">
      <dgm:prSet presAssocID="{EE9E86B7-A260-4EB2-96AE-C6D99D67D648}" presName="ParentComposite" presStyleCnt="0"/>
      <dgm:spPr/>
    </dgm:pt>
    <dgm:pt modelId="{460EF7C7-659C-47C6-8D41-27E2CF584BB8}" type="pres">
      <dgm:prSet presAssocID="{EE9E86B7-A260-4EB2-96AE-C6D99D67D648}" presName="Chord" presStyleLbl="bgShp" presStyleIdx="0" presStyleCnt="5"/>
      <dgm:spPr/>
    </dgm:pt>
    <dgm:pt modelId="{26178E44-BFDD-4ED5-98DE-0F604D092043}" type="pres">
      <dgm:prSet presAssocID="{EE9E86B7-A260-4EB2-96AE-C6D99D67D648}" presName="Pie" presStyleLbl="alignNode1" presStyleIdx="0" presStyleCnt="5"/>
      <dgm:spPr/>
    </dgm:pt>
    <dgm:pt modelId="{2CA69FA8-9B06-48BC-B32A-47A6A5070049}" type="pres">
      <dgm:prSet presAssocID="{EE9E86B7-A260-4EB2-96AE-C6D99D67D648}" presName="Parent" presStyleLbl="revTx" presStyleIdx="0" presStyleCnt="10">
        <dgm:presLayoutVars>
          <dgm:chMax val="1"/>
          <dgm:chPref val="1"/>
          <dgm:bulletEnabled val="1"/>
        </dgm:presLayoutVars>
      </dgm:prSet>
      <dgm:spPr/>
    </dgm:pt>
    <dgm:pt modelId="{ECD68CE8-DD51-4C75-AC12-42C17FE9ACF7}" type="pres">
      <dgm:prSet presAssocID="{24E6085B-2C0A-4F93-A523-30C1C95904DC}" presName="negSibTrans" presStyleCnt="0"/>
      <dgm:spPr/>
    </dgm:pt>
    <dgm:pt modelId="{D55495DB-7C94-47A4-B82C-29DF2DBCDD50}" type="pres">
      <dgm:prSet presAssocID="{EE9E86B7-A260-4EB2-96AE-C6D99D67D648}" presName="composite" presStyleCnt="0"/>
      <dgm:spPr/>
    </dgm:pt>
    <dgm:pt modelId="{C1D331C7-84BB-4CBE-86AB-328DAC2D8704}" type="pres">
      <dgm:prSet presAssocID="{EE9E86B7-A260-4EB2-96AE-C6D99D67D648}" presName="Child" presStyleLbl="revTx" presStyleIdx="1" presStyleCnt="10">
        <dgm:presLayoutVars>
          <dgm:chMax val="0"/>
          <dgm:chPref val="0"/>
          <dgm:bulletEnabled val="1"/>
        </dgm:presLayoutVars>
      </dgm:prSet>
      <dgm:spPr/>
    </dgm:pt>
    <dgm:pt modelId="{D55EED3E-2F69-4AAE-8D17-04D7B8E5538E}" type="pres">
      <dgm:prSet presAssocID="{ABBBD465-5A9D-4691-B1FF-821E790CA9A7}" presName="sibTrans" presStyleCnt="0"/>
      <dgm:spPr/>
    </dgm:pt>
    <dgm:pt modelId="{CAE39669-F241-4562-86BB-B1C2FB9948EF}" type="pres">
      <dgm:prSet presAssocID="{0EB8F662-514C-4703-A44E-4F0B8170518E}" presName="ParentComposite" presStyleCnt="0"/>
      <dgm:spPr/>
    </dgm:pt>
    <dgm:pt modelId="{E6304BE8-BA40-425C-B4CC-5054DCC9B2D6}" type="pres">
      <dgm:prSet presAssocID="{0EB8F662-514C-4703-A44E-4F0B8170518E}" presName="Chord" presStyleLbl="bgShp" presStyleIdx="1" presStyleCnt="5"/>
      <dgm:spPr/>
    </dgm:pt>
    <dgm:pt modelId="{CA1532FE-BF3A-4D0D-8D54-33FD4F7DDD35}" type="pres">
      <dgm:prSet presAssocID="{0EB8F662-514C-4703-A44E-4F0B8170518E}" presName="Pie" presStyleLbl="alignNode1" presStyleIdx="1" presStyleCnt="5"/>
      <dgm:spPr/>
    </dgm:pt>
    <dgm:pt modelId="{325CA23E-6A2F-43E2-8C58-313B75F342F7}" type="pres">
      <dgm:prSet presAssocID="{0EB8F662-514C-4703-A44E-4F0B8170518E}" presName="Parent" presStyleLbl="revTx" presStyleIdx="2" presStyleCnt="10">
        <dgm:presLayoutVars>
          <dgm:chMax val="1"/>
          <dgm:chPref val="1"/>
          <dgm:bulletEnabled val="1"/>
        </dgm:presLayoutVars>
      </dgm:prSet>
      <dgm:spPr/>
    </dgm:pt>
    <dgm:pt modelId="{845B6D1F-3657-4647-A900-655C377D1EC4}" type="pres">
      <dgm:prSet presAssocID="{76183E43-21A3-4B0C-A907-4144095F691D}" presName="negSibTrans" presStyleCnt="0"/>
      <dgm:spPr/>
    </dgm:pt>
    <dgm:pt modelId="{20FB4B49-FE65-434D-9730-EA7E4DDE0551}" type="pres">
      <dgm:prSet presAssocID="{0EB8F662-514C-4703-A44E-4F0B8170518E}" presName="composite" presStyleCnt="0"/>
      <dgm:spPr/>
    </dgm:pt>
    <dgm:pt modelId="{4FADB849-BD2B-4CB8-A008-11DFAA7BA87B}" type="pres">
      <dgm:prSet presAssocID="{0EB8F662-514C-4703-A44E-4F0B8170518E}" presName="Child" presStyleLbl="revTx" presStyleIdx="3" presStyleCnt="10">
        <dgm:presLayoutVars>
          <dgm:chMax val="0"/>
          <dgm:chPref val="0"/>
          <dgm:bulletEnabled val="1"/>
        </dgm:presLayoutVars>
      </dgm:prSet>
      <dgm:spPr/>
    </dgm:pt>
    <dgm:pt modelId="{E329CBFA-5B17-47DA-8252-1C9A5BE30AF4}" type="pres">
      <dgm:prSet presAssocID="{287407B8-F25B-446F-A2F4-AC6908D043FB}" presName="sibTrans" presStyleCnt="0"/>
      <dgm:spPr/>
    </dgm:pt>
    <dgm:pt modelId="{99ADB75C-F248-4EDB-9C17-1B28AC2F1BAA}" type="pres">
      <dgm:prSet presAssocID="{79856AEE-719A-41F2-BAFC-7086717A4C9E}" presName="ParentComposite" presStyleCnt="0"/>
      <dgm:spPr/>
    </dgm:pt>
    <dgm:pt modelId="{7741F46A-820C-4E7A-8A4F-C7796AD83A18}" type="pres">
      <dgm:prSet presAssocID="{79856AEE-719A-41F2-BAFC-7086717A4C9E}" presName="Chord" presStyleLbl="bgShp" presStyleIdx="2" presStyleCnt="5"/>
      <dgm:spPr/>
    </dgm:pt>
    <dgm:pt modelId="{8978E357-036D-494F-9DDD-879212BD003E}" type="pres">
      <dgm:prSet presAssocID="{79856AEE-719A-41F2-BAFC-7086717A4C9E}" presName="Pie" presStyleLbl="alignNode1" presStyleIdx="2" presStyleCnt="5"/>
      <dgm:spPr/>
    </dgm:pt>
    <dgm:pt modelId="{328CA36A-3259-482E-9697-6BE70495E323}" type="pres">
      <dgm:prSet presAssocID="{79856AEE-719A-41F2-BAFC-7086717A4C9E}" presName="Parent" presStyleLbl="revTx" presStyleIdx="4" presStyleCnt="10">
        <dgm:presLayoutVars>
          <dgm:chMax val="1"/>
          <dgm:chPref val="1"/>
          <dgm:bulletEnabled val="1"/>
        </dgm:presLayoutVars>
      </dgm:prSet>
      <dgm:spPr/>
    </dgm:pt>
    <dgm:pt modelId="{818FA1EB-4901-40FF-A56F-2AEDAD7261CD}" type="pres">
      <dgm:prSet presAssocID="{FBBE6095-8F05-4ABB-A589-1118AE86899F}" presName="negSibTrans" presStyleCnt="0"/>
      <dgm:spPr/>
    </dgm:pt>
    <dgm:pt modelId="{A1C6E065-0374-448F-8A06-6C511BB22A0E}" type="pres">
      <dgm:prSet presAssocID="{79856AEE-719A-41F2-BAFC-7086717A4C9E}" presName="composite" presStyleCnt="0"/>
      <dgm:spPr/>
    </dgm:pt>
    <dgm:pt modelId="{829AEF42-110C-4B74-B91C-3573B1BDC558}" type="pres">
      <dgm:prSet presAssocID="{79856AEE-719A-41F2-BAFC-7086717A4C9E}" presName="Child" presStyleLbl="revTx" presStyleIdx="5" presStyleCnt="10">
        <dgm:presLayoutVars>
          <dgm:chMax val="0"/>
          <dgm:chPref val="0"/>
          <dgm:bulletEnabled val="1"/>
        </dgm:presLayoutVars>
      </dgm:prSet>
      <dgm:spPr/>
    </dgm:pt>
    <dgm:pt modelId="{5081E093-9A14-45DA-8995-2A54015FD3AE}" type="pres">
      <dgm:prSet presAssocID="{15DD02BD-9456-41FD-9EB8-DE5824281F9B}" presName="sibTrans" presStyleCnt="0"/>
      <dgm:spPr/>
    </dgm:pt>
    <dgm:pt modelId="{7F33947E-14E3-41B6-8722-CEA2844D2BF9}" type="pres">
      <dgm:prSet presAssocID="{5C42D1A2-4288-4E77-9721-792C480D4EF9}" presName="ParentComposite" presStyleCnt="0"/>
      <dgm:spPr/>
    </dgm:pt>
    <dgm:pt modelId="{86239DFD-CD2C-4549-A50F-38812E5ED489}" type="pres">
      <dgm:prSet presAssocID="{5C42D1A2-4288-4E77-9721-792C480D4EF9}" presName="Chord" presStyleLbl="bgShp" presStyleIdx="3" presStyleCnt="5"/>
      <dgm:spPr/>
    </dgm:pt>
    <dgm:pt modelId="{06785735-0EF9-4BE2-9E1D-1C72F3728653}" type="pres">
      <dgm:prSet presAssocID="{5C42D1A2-4288-4E77-9721-792C480D4EF9}" presName="Pie" presStyleLbl="alignNode1" presStyleIdx="3" presStyleCnt="5"/>
      <dgm:spPr/>
    </dgm:pt>
    <dgm:pt modelId="{3C76B8A6-E0A8-423B-8795-21389044E23D}" type="pres">
      <dgm:prSet presAssocID="{5C42D1A2-4288-4E77-9721-792C480D4EF9}" presName="Parent" presStyleLbl="revTx" presStyleIdx="6" presStyleCnt="10">
        <dgm:presLayoutVars>
          <dgm:chMax val="1"/>
          <dgm:chPref val="1"/>
          <dgm:bulletEnabled val="1"/>
        </dgm:presLayoutVars>
      </dgm:prSet>
      <dgm:spPr/>
    </dgm:pt>
    <dgm:pt modelId="{25FFECD7-A04B-4F31-9796-6158B0CC5888}" type="pres">
      <dgm:prSet presAssocID="{1E929101-DB36-42F6-B2CA-BBBC05C88A5A}" presName="negSibTrans" presStyleCnt="0"/>
      <dgm:spPr/>
    </dgm:pt>
    <dgm:pt modelId="{23711D5B-0F66-4669-A8FB-FB5E8D6040B5}" type="pres">
      <dgm:prSet presAssocID="{5C42D1A2-4288-4E77-9721-792C480D4EF9}" presName="composite" presStyleCnt="0"/>
      <dgm:spPr/>
    </dgm:pt>
    <dgm:pt modelId="{45C75606-91B8-4331-81F5-224FF62B9807}" type="pres">
      <dgm:prSet presAssocID="{5C42D1A2-4288-4E77-9721-792C480D4EF9}" presName="Child" presStyleLbl="revTx" presStyleIdx="7" presStyleCnt="10">
        <dgm:presLayoutVars>
          <dgm:chMax val="0"/>
          <dgm:chPref val="0"/>
          <dgm:bulletEnabled val="1"/>
        </dgm:presLayoutVars>
      </dgm:prSet>
      <dgm:spPr/>
    </dgm:pt>
    <dgm:pt modelId="{0689EAF1-C910-4594-A207-924B0AB52E8C}" type="pres">
      <dgm:prSet presAssocID="{B6BD6665-88F2-40DF-B1F8-40586EDCC2F2}" presName="sibTrans" presStyleCnt="0"/>
      <dgm:spPr/>
    </dgm:pt>
    <dgm:pt modelId="{5C737033-E4E9-4B2F-A202-9107597B395F}" type="pres">
      <dgm:prSet presAssocID="{4FD1F9E0-D675-42A1-9E61-3B524AEDC9AD}" presName="ParentComposite" presStyleCnt="0"/>
      <dgm:spPr/>
    </dgm:pt>
    <dgm:pt modelId="{776831D0-6F0E-457C-AD57-8EEA87A86246}" type="pres">
      <dgm:prSet presAssocID="{4FD1F9E0-D675-42A1-9E61-3B524AEDC9AD}" presName="Chord" presStyleLbl="bgShp" presStyleIdx="4" presStyleCnt="5"/>
      <dgm:spPr/>
    </dgm:pt>
    <dgm:pt modelId="{FE64216A-738A-487C-954F-1EADCFEC171F}" type="pres">
      <dgm:prSet presAssocID="{4FD1F9E0-D675-42A1-9E61-3B524AEDC9AD}" presName="Pie" presStyleLbl="alignNode1" presStyleIdx="4" presStyleCnt="5"/>
      <dgm:spPr/>
    </dgm:pt>
    <dgm:pt modelId="{7E50C67D-4798-4854-B32D-0309AEEFCA3F}" type="pres">
      <dgm:prSet presAssocID="{4FD1F9E0-D675-42A1-9E61-3B524AEDC9AD}" presName="Parent" presStyleLbl="revTx" presStyleIdx="8" presStyleCnt="10">
        <dgm:presLayoutVars>
          <dgm:chMax val="1"/>
          <dgm:chPref val="1"/>
          <dgm:bulletEnabled val="1"/>
        </dgm:presLayoutVars>
      </dgm:prSet>
      <dgm:spPr/>
    </dgm:pt>
    <dgm:pt modelId="{47BACB08-0B4E-4E84-A1CD-1E68106E337C}" type="pres">
      <dgm:prSet presAssocID="{0D4A24DE-0560-4FA8-A3E7-28BC61C5E9A9}" presName="negSibTrans" presStyleCnt="0"/>
      <dgm:spPr/>
    </dgm:pt>
    <dgm:pt modelId="{3DB53224-1AAC-4EE0-B3E7-336EEB57879C}" type="pres">
      <dgm:prSet presAssocID="{4FD1F9E0-D675-42A1-9E61-3B524AEDC9AD}" presName="composite" presStyleCnt="0"/>
      <dgm:spPr/>
    </dgm:pt>
    <dgm:pt modelId="{3210287F-FC14-4026-9367-82DF571D68A6}" type="pres">
      <dgm:prSet presAssocID="{4FD1F9E0-D675-42A1-9E61-3B524AEDC9AD}" presName="Child" presStyleLbl="revTx" presStyleIdx="9" presStyleCnt="10">
        <dgm:presLayoutVars>
          <dgm:chMax val="0"/>
          <dgm:chPref val="0"/>
          <dgm:bulletEnabled val="1"/>
        </dgm:presLayoutVars>
      </dgm:prSet>
      <dgm:spPr/>
    </dgm:pt>
  </dgm:ptLst>
  <dgm:cxnLst>
    <dgm:cxn modelId="{B7371502-BC64-4B4A-9FBC-A8F98E8077CC}" type="presOf" srcId="{F1F12D33-AED1-40CE-AC8F-E9A178401223}" destId="{45C75606-91B8-4331-81F5-224FF62B9807}" srcOrd="0" destOrd="1" presId="urn:microsoft.com/office/officeart/2009/3/layout/PieProcess"/>
    <dgm:cxn modelId="{2CA2C20A-8DFB-4E8C-8B0E-E0E0D4A22973}" srcId="{5C42D1A2-4288-4E77-9721-792C480D4EF9}" destId="{7B353F77-3902-41FD-BA12-6E9990ED00E9}" srcOrd="0" destOrd="0" parTransId="{51AB0413-9E50-4476-A2AF-4E0E61C0A461}" sibTransId="{1E929101-DB36-42F6-B2CA-BBBC05C88A5A}"/>
    <dgm:cxn modelId="{417B130D-B2AC-40D8-ADAF-7643EE24460D}" srcId="{2C7B0D29-AB48-43BE-9356-9CCEE5012D75}" destId="{5C42D1A2-4288-4E77-9721-792C480D4EF9}" srcOrd="3" destOrd="0" parTransId="{3507BCB5-8E64-4E8F-8B91-1B6EE88639E2}" sibTransId="{B6BD6665-88F2-40DF-B1F8-40586EDCC2F2}"/>
    <dgm:cxn modelId="{0A28691D-40F0-4B92-B16D-5101EDA57ED2}" type="presOf" srcId="{4FD1F9E0-D675-42A1-9E61-3B524AEDC9AD}" destId="{7E50C67D-4798-4854-B32D-0309AEEFCA3F}" srcOrd="0" destOrd="0" presId="urn:microsoft.com/office/officeart/2009/3/layout/PieProcess"/>
    <dgm:cxn modelId="{BE187323-361C-400D-BE45-60FCAC57D78D}" srcId="{79856AEE-719A-41F2-BAFC-7086717A4C9E}" destId="{6E427A7D-80B0-4F39-9342-2D97E6CD75A4}" srcOrd="1" destOrd="0" parTransId="{EFB88289-5742-4383-9C90-A4AB07F8C6C7}" sibTransId="{9740C065-D429-4C35-AF1A-A1DCE696AE9D}"/>
    <dgm:cxn modelId="{60A2C62D-79F8-4B5A-9BB3-D859654E2E07}" type="presOf" srcId="{FB6EC76C-08F7-4B8E-B595-6754BB59D954}" destId="{4FADB849-BD2B-4CB8-A008-11DFAA7BA87B}" srcOrd="0" destOrd="1" presId="urn:microsoft.com/office/officeart/2009/3/layout/PieProcess"/>
    <dgm:cxn modelId="{31BB5A30-2ACC-4F3D-B33C-DA1581EB27FA}" type="presOf" srcId="{7A2C756C-ED5A-48E6-8422-1C413D7AC76E}" destId="{C1D331C7-84BB-4CBE-86AB-328DAC2D8704}" srcOrd="0" destOrd="0" presId="urn:microsoft.com/office/officeart/2009/3/layout/PieProcess"/>
    <dgm:cxn modelId="{151F7B30-6532-4AC8-A8EE-A5BFC604C130}" type="presOf" srcId="{7C9272BE-8FBA-4D02-AB98-AC14E991519C}" destId="{3210287F-FC14-4026-9367-82DF571D68A6}" srcOrd="0" destOrd="1" presId="urn:microsoft.com/office/officeart/2009/3/layout/PieProcess"/>
    <dgm:cxn modelId="{0D23DC33-053F-42D4-94BE-0C071C3A69AC}" srcId="{2C7B0D29-AB48-43BE-9356-9CCEE5012D75}" destId="{4FD1F9E0-D675-42A1-9E61-3B524AEDC9AD}" srcOrd="4" destOrd="0" parTransId="{DCCCEC6B-1AF8-43C7-A939-0129D81CA01A}" sibTransId="{A82C8D9D-C2FC-451B-9284-BAB4C839AA3C}"/>
    <dgm:cxn modelId="{3E4B0F43-9E99-428A-B5F3-15BF4275F893}" srcId="{0EB8F662-514C-4703-A44E-4F0B8170518E}" destId="{FB6EC76C-08F7-4B8E-B595-6754BB59D954}" srcOrd="1" destOrd="0" parTransId="{18785311-6FBC-4287-9A53-C8DA18EF2BA2}" sibTransId="{B3BE6D88-4CB8-4BB5-8DAA-B8F10C593E95}"/>
    <dgm:cxn modelId="{E700C54C-86C9-4604-A6DE-FBB0CBF29618}" type="presOf" srcId="{35A67137-10E3-4902-A566-93A9571F4E63}" destId="{829AEF42-110C-4B74-B91C-3573B1BDC558}" srcOrd="0" destOrd="0" presId="urn:microsoft.com/office/officeart/2009/3/layout/PieProcess"/>
    <dgm:cxn modelId="{E9579B4D-D42D-4425-8B98-81CD1696705D}" type="presOf" srcId="{2C7B0D29-AB48-43BE-9356-9CCEE5012D75}" destId="{332DE4A5-CD30-4078-B886-5AA9E0F91E41}" srcOrd="0" destOrd="0" presId="urn:microsoft.com/office/officeart/2009/3/layout/PieProcess"/>
    <dgm:cxn modelId="{4AC93A4F-1B43-4107-83D2-76C1AB38A974}" srcId="{2C7B0D29-AB48-43BE-9356-9CCEE5012D75}" destId="{79856AEE-719A-41F2-BAFC-7086717A4C9E}" srcOrd="2" destOrd="0" parTransId="{C308CFFB-3E22-4346-826B-0F878679CE7D}" sibTransId="{15DD02BD-9456-41FD-9EB8-DE5824281F9B}"/>
    <dgm:cxn modelId="{033BA94F-DA92-4452-89C0-0328DB89F66B}" srcId="{2C7B0D29-AB48-43BE-9356-9CCEE5012D75}" destId="{0EB8F662-514C-4703-A44E-4F0B8170518E}" srcOrd="1" destOrd="0" parTransId="{E28AF8F9-65ED-4BAB-9F28-2B75A246145D}" sibTransId="{287407B8-F25B-446F-A2F4-AC6908D043FB}"/>
    <dgm:cxn modelId="{B4B79C60-EFD1-4F06-B743-A55B56D59AE6}" type="presOf" srcId="{EE9E86B7-A260-4EB2-96AE-C6D99D67D648}" destId="{2CA69FA8-9B06-48BC-B32A-47A6A5070049}" srcOrd="0" destOrd="0" presId="urn:microsoft.com/office/officeart/2009/3/layout/PieProcess"/>
    <dgm:cxn modelId="{B36F9D64-8DA4-45F2-ACCA-F096752193C8}" srcId="{EE9E86B7-A260-4EB2-96AE-C6D99D67D648}" destId="{7A2C756C-ED5A-48E6-8422-1C413D7AC76E}" srcOrd="0" destOrd="0" parTransId="{6B7B0AB8-BDCC-41BF-BF20-D6AEE07B5B0D}" sibTransId="{24E6085B-2C0A-4F93-A523-30C1C95904DC}"/>
    <dgm:cxn modelId="{DC6AD16C-2CCE-48CE-80D2-F310689F5981}" type="presOf" srcId="{5C42D1A2-4288-4E77-9721-792C480D4EF9}" destId="{3C76B8A6-E0A8-423B-8795-21389044E23D}" srcOrd="0" destOrd="0" presId="urn:microsoft.com/office/officeart/2009/3/layout/PieProcess"/>
    <dgm:cxn modelId="{6E4A1D70-7F18-496F-884F-65620BB9EFCE}" srcId="{5C42D1A2-4288-4E77-9721-792C480D4EF9}" destId="{F1F12D33-AED1-40CE-AC8F-E9A178401223}" srcOrd="1" destOrd="0" parTransId="{FF8369B7-699C-43B6-92E1-4678D49C7FAA}" sibTransId="{6D6A256B-1186-4949-B03A-2F4523D969AC}"/>
    <dgm:cxn modelId="{6283E773-C5BC-4DFF-A126-E2A212CEFAEC}" srcId="{4FD1F9E0-D675-42A1-9E61-3B524AEDC9AD}" destId="{D70CA028-F9A5-4D98-875F-05A9D1299682}" srcOrd="0" destOrd="0" parTransId="{887C32C3-3C2B-4938-8B6F-8FB7C5DF5C25}" sibTransId="{0D4A24DE-0560-4FA8-A3E7-28BC61C5E9A9}"/>
    <dgm:cxn modelId="{6A070688-6200-4D6C-A839-7D4DEBE946BC}" type="presOf" srcId="{D70CA028-F9A5-4D98-875F-05A9D1299682}" destId="{3210287F-FC14-4026-9367-82DF571D68A6}" srcOrd="0" destOrd="0" presId="urn:microsoft.com/office/officeart/2009/3/layout/PieProcess"/>
    <dgm:cxn modelId="{425C3388-7CC8-4BCE-958A-E55A9840FD8B}" type="presOf" srcId="{0EB8F662-514C-4703-A44E-4F0B8170518E}" destId="{325CA23E-6A2F-43E2-8C58-313B75F342F7}" srcOrd="0" destOrd="0" presId="urn:microsoft.com/office/officeart/2009/3/layout/PieProcess"/>
    <dgm:cxn modelId="{DFC0FE99-7C5E-42BE-BEBF-F8A074DA3F52}" srcId="{4FD1F9E0-D675-42A1-9E61-3B524AEDC9AD}" destId="{7C9272BE-8FBA-4D02-AB98-AC14E991519C}" srcOrd="1" destOrd="0" parTransId="{F36F4716-BA04-44A1-8C3E-6134956EBB78}" sibTransId="{1BE28679-E4D5-4177-993A-11F6D50D5D2F}"/>
    <dgm:cxn modelId="{D47DACAB-206B-4D05-A233-F4A3674209AA}" srcId="{2C7B0D29-AB48-43BE-9356-9CCEE5012D75}" destId="{EE9E86B7-A260-4EB2-96AE-C6D99D67D648}" srcOrd="0" destOrd="0" parTransId="{126A1DA0-1498-420B-9872-66CB6B90CC13}" sibTransId="{ABBBD465-5A9D-4691-B1FF-821E790CA9A7}"/>
    <dgm:cxn modelId="{1669F0AB-8FF2-4CB8-B8A7-4D3C94A7E381}" srcId="{EE9E86B7-A260-4EB2-96AE-C6D99D67D648}" destId="{F2589788-3E47-450F-BF3D-9ABD7F2EF910}" srcOrd="1" destOrd="0" parTransId="{4897A0AE-F2DE-4955-9E5C-98C482896E95}" sibTransId="{40365E08-DA94-4262-9663-46466FD3DFDC}"/>
    <dgm:cxn modelId="{7BB7C1C1-6D79-446B-BF50-29D7B2C17C0A}" type="presOf" srcId="{79856AEE-719A-41F2-BAFC-7086717A4C9E}" destId="{328CA36A-3259-482E-9697-6BE70495E323}" srcOrd="0" destOrd="0" presId="urn:microsoft.com/office/officeart/2009/3/layout/PieProcess"/>
    <dgm:cxn modelId="{75A00BCB-13CD-4E75-89E9-AC9857E7B56B}" type="presOf" srcId="{6E427A7D-80B0-4F39-9342-2D97E6CD75A4}" destId="{829AEF42-110C-4B74-B91C-3573B1BDC558}" srcOrd="0" destOrd="1" presId="urn:microsoft.com/office/officeart/2009/3/layout/PieProcess"/>
    <dgm:cxn modelId="{325F45D6-4301-4212-9B2D-F093D9A359D1}" type="presOf" srcId="{7B353F77-3902-41FD-BA12-6E9990ED00E9}" destId="{45C75606-91B8-4331-81F5-224FF62B9807}" srcOrd="0" destOrd="0" presId="urn:microsoft.com/office/officeart/2009/3/layout/PieProcess"/>
    <dgm:cxn modelId="{75DB4AE7-72DE-45AD-A68D-69E213BE8EE0}" type="presOf" srcId="{020A2893-AF5B-4DA0-ABBD-52443B87100C}" destId="{4FADB849-BD2B-4CB8-A008-11DFAA7BA87B}" srcOrd="0" destOrd="0" presId="urn:microsoft.com/office/officeart/2009/3/layout/PieProcess"/>
    <dgm:cxn modelId="{E931F4EC-FA43-4A9E-BD4D-11A63A71B8DD}" srcId="{0EB8F662-514C-4703-A44E-4F0B8170518E}" destId="{020A2893-AF5B-4DA0-ABBD-52443B87100C}" srcOrd="0" destOrd="0" parTransId="{15E982E9-6D32-4EE1-8B42-2736BBDD036E}" sibTransId="{76183E43-21A3-4B0C-A907-4144095F691D}"/>
    <dgm:cxn modelId="{2EAA6CF0-A868-4181-91FC-C004D65C9160}" srcId="{79856AEE-719A-41F2-BAFC-7086717A4C9E}" destId="{35A67137-10E3-4902-A566-93A9571F4E63}" srcOrd="0" destOrd="0" parTransId="{EBD7063F-136E-437C-9C61-2F882D97637B}" sibTransId="{FBBE6095-8F05-4ABB-A589-1118AE86899F}"/>
    <dgm:cxn modelId="{53BCA7F2-493E-462E-9E2A-6959656D3572}" type="presOf" srcId="{F2589788-3E47-450F-BF3D-9ABD7F2EF910}" destId="{C1D331C7-84BB-4CBE-86AB-328DAC2D8704}" srcOrd="0" destOrd="1" presId="urn:microsoft.com/office/officeart/2009/3/layout/PieProcess"/>
    <dgm:cxn modelId="{22381DAF-11B9-4B13-B10A-0F742A30A41F}" type="presParOf" srcId="{332DE4A5-CD30-4078-B886-5AA9E0F91E41}" destId="{8D639AF1-DB46-4A57-B37A-F2A334C6D477}" srcOrd="0" destOrd="0" presId="urn:microsoft.com/office/officeart/2009/3/layout/PieProcess"/>
    <dgm:cxn modelId="{B8CA3BA2-4BDB-4ED4-B33B-EC875E2C626F}" type="presParOf" srcId="{8D639AF1-DB46-4A57-B37A-F2A334C6D477}" destId="{460EF7C7-659C-47C6-8D41-27E2CF584BB8}" srcOrd="0" destOrd="0" presId="urn:microsoft.com/office/officeart/2009/3/layout/PieProcess"/>
    <dgm:cxn modelId="{C4AA9D32-4EE3-4624-8753-03F5D50C38F9}" type="presParOf" srcId="{8D639AF1-DB46-4A57-B37A-F2A334C6D477}" destId="{26178E44-BFDD-4ED5-98DE-0F604D092043}" srcOrd="1" destOrd="0" presId="urn:microsoft.com/office/officeart/2009/3/layout/PieProcess"/>
    <dgm:cxn modelId="{EDDD8057-636E-4D0A-94FB-8C10272692CE}" type="presParOf" srcId="{8D639AF1-DB46-4A57-B37A-F2A334C6D477}" destId="{2CA69FA8-9B06-48BC-B32A-47A6A5070049}" srcOrd="2" destOrd="0" presId="urn:microsoft.com/office/officeart/2009/3/layout/PieProcess"/>
    <dgm:cxn modelId="{7CB7F447-9252-4151-A15F-58BFE9E9620B}" type="presParOf" srcId="{332DE4A5-CD30-4078-B886-5AA9E0F91E41}" destId="{ECD68CE8-DD51-4C75-AC12-42C17FE9ACF7}" srcOrd="1" destOrd="0" presId="urn:microsoft.com/office/officeart/2009/3/layout/PieProcess"/>
    <dgm:cxn modelId="{558138E7-BF5F-43B2-BCEE-B1F7B9043BB9}" type="presParOf" srcId="{332DE4A5-CD30-4078-B886-5AA9E0F91E41}" destId="{D55495DB-7C94-47A4-B82C-29DF2DBCDD50}" srcOrd="2" destOrd="0" presId="urn:microsoft.com/office/officeart/2009/3/layout/PieProcess"/>
    <dgm:cxn modelId="{1CF19CC1-C74E-4C85-BAED-13719532EAFD}" type="presParOf" srcId="{D55495DB-7C94-47A4-B82C-29DF2DBCDD50}" destId="{C1D331C7-84BB-4CBE-86AB-328DAC2D8704}" srcOrd="0" destOrd="0" presId="urn:microsoft.com/office/officeart/2009/3/layout/PieProcess"/>
    <dgm:cxn modelId="{33556030-2501-4EAD-B47A-B9131F77AD48}" type="presParOf" srcId="{332DE4A5-CD30-4078-B886-5AA9E0F91E41}" destId="{D55EED3E-2F69-4AAE-8D17-04D7B8E5538E}" srcOrd="3" destOrd="0" presId="urn:microsoft.com/office/officeart/2009/3/layout/PieProcess"/>
    <dgm:cxn modelId="{A5549C54-FA95-4172-9766-6C5B175A2727}" type="presParOf" srcId="{332DE4A5-CD30-4078-B886-5AA9E0F91E41}" destId="{CAE39669-F241-4562-86BB-B1C2FB9948EF}" srcOrd="4" destOrd="0" presId="urn:microsoft.com/office/officeart/2009/3/layout/PieProcess"/>
    <dgm:cxn modelId="{059639AA-3C5C-4C82-9A64-612DCD339EB5}" type="presParOf" srcId="{CAE39669-F241-4562-86BB-B1C2FB9948EF}" destId="{E6304BE8-BA40-425C-B4CC-5054DCC9B2D6}" srcOrd="0" destOrd="0" presId="urn:microsoft.com/office/officeart/2009/3/layout/PieProcess"/>
    <dgm:cxn modelId="{7023082E-17DA-4C06-9469-FCD66887D10F}" type="presParOf" srcId="{CAE39669-F241-4562-86BB-B1C2FB9948EF}" destId="{CA1532FE-BF3A-4D0D-8D54-33FD4F7DDD35}" srcOrd="1" destOrd="0" presId="urn:microsoft.com/office/officeart/2009/3/layout/PieProcess"/>
    <dgm:cxn modelId="{778D2F53-DC73-44AE-96F5-438D733AEA09}" type="presParOf" srcId="{CAE39669-F241-4562-86BB-B1C2FB9948EF}" destId="{325CA23E-6A2F-43E2-8C58-313B75F342F7}" srcOrd="2" destOrd="0" presId="urn:microsoft.com/office/officeart/2009/3/layout/PieProcess"/>
    <dgm:cxn modelId="{3585951C-52F0-497F-B8C1-3C5B661FCC31}" type="presParOf" srcId="{332DE4A5-CD30-4078-B886-5AA9E0F91E41}" destId="{845B6D1F-3657-4647-A900-655C377D1EC4}" srcOrd="5" destOrd="0" presId="urn:microsoft.com/office/officeart/2009/3/layout/PieProcess"/>
    <dgm:cxn modelId="{89334194-7039-4160-A391-2A8726E4ABBE}" type="presParOf" srcId="{332DE4A5-CD30-4078-B886-5AA9E0F91E41}" destId="{20FB4B49-FE65-434D-9730-EA7E4DDE0551}" srcOrd="6" destOrd="0" presId="urn:microsoft.com/office/officeart/2009/3/layout/PieProcess"/>
    <dgm:cxn modelId="{5154AE77-6E83-41C5-B7A7-A5F97337AD0B}" type="presParOf" srcId="{20FB4B49-FE65-434D-9730-EA7E4DDE0551}" destId="{4FADB849-BD2B-4CB8-A008-11DFAA7BA87B}" srcOrd="0" destOrd="0" presId="urn:microsoft.com/office/officeart/2009/3/layout/PieProcess"/>
    <dgm:cxn modelId="{37302206-6E53-4F4B-81D0-6D9F56E263A0}" type="presParOf" srcId="{332DE4A5-CD30-4078-B886-5AA9E0F91E41}" destId="{E329CBFA-5B17-47DA-8252-1C9A5BE30AF4}" srcOrd="7" destOrd="0" presId="urn:microsoft.com/office/officeart/2009/3/layout/PieProcess"/>
    <dgm:cxn modelId="{228AE979-77F5-4EF8-8264-D15D283F5D58}" type="presParOf" srcId="{332DE4A5-CD30-4078-B886-5AA9E0F91E41}" destId="{99ADB75C-F248-4EDB-9C17-1B28AC2F1BAA}" srcOrd="8" destOrd="0" presId="urn:microsoft.com/office/officeart/2009/3/layout/PieProcess"/>
    <dgm:cxn modelId="{919293D8-5B8E-4AD6-8F6F-B273AD3C145C}" type="presParOf" srcId="{99ADB75C-F248-4EDB-9C17-1B28AC2F1BAA}" destId="{7741F46A-820C-4E7A-8A4F-C7796AD83A18}" srcOrd="0" destOrd="0" presId="urn:microsoft.com/office/officeart/2009/3/layout/PieProcess"/>
    <dgm:cxn modelId="{2EE28961-A1D8-448E-8E6F-E0E38DFD5A73}" type="presParOf" srcId="{99ADB75C-F248-4EDB-9C17-1B28AC2F1BAA}" destId="{8978E357-036D-494F-9DDD-879212BD003E}" srcOrd="1" destOrd="0" presId="urn:microsoft.com/office/officeart/2009/3/layout/PieProcess"/>
    <dgm:cxn modelId="{9BDD22B2-6519-495D-9C91-B8971437B2BC}" type="presParOf" srcId="{99ADB75C-F248-4EDB-9C17-1B28AC2F1BAA}" destId="{328CA36A-3259-482E-9697-6BE70495E323}" srcOrd="2" destOrd="0" presId="urn:microsoft.com/office/officeart/2009/3/layout/PieProcess"/>
    <dgm:cxn modelId="{DB2EEA3C-97A5-45EF-8E5C-5B1B3625CE70}" type="presParOf" srcId="{332DE4A5-CD30-4078-B886-5AA9E0F91E41}" destId="{818FA1EB-4901-40FF-A56F-2AEDAD7261CD}" srcOrd="9" destOrd="0" presId="urn:microsoft.com/office/officeart/2009/3/layout/PieProcess"/>
    <dgm:cxn modelId="{223D3012-FAAA-4504-A061-768B5EA4E5D3}" type="presParOf" srcId="{332DE4A5-CD30-4078-B886-5AA9E0F91E41}" destId="{A1C6E065-0374-448F-8A06-6C511BB22A0E}" srcOrd="10" destOrd="0" presId="urn:microsoft.com/office/officeart/2009/3/layout/PieProcess"/>
    <dgm:cxn modelId="{C82C8869-28CC-4DB4-AC24-E786AB5E5747}" type="presParOf" srcId="{A1C6E065-0374-448F-8A06-6C511BB22A0E}" destId="{829AEF42-110C-4B74-B91C-3573B1BDC558}" srcOrd="0" destOrd="0" presId="urn:microsoft.com/office/officeart/2009/3/layout/PieProcess"/>
    <dgm:cxn modelId="{3AAE4E36-9697-4346-B477-EEFDD7F45C77}" type="presParOf" srcId="{332DE4A5-CD30-4078-B886-5AA9E0F91E41}" destId="{5081E093-9A14-45DA-8995-2A54015FD3AE}" srcOrd="11" destOrd="0" presId="urn:microsoft.com/office/officeart/2009/3/layout/PieProcess"/>
    <dgm:cxn modelId="{B027EDC9-77F6-4360-955C-87FBDC50FED4}" type="presParOf" srcId="{332DE4A5-CD30-4078-B886-5AA9E0F91E41}" destId="{7F33947E-14E3-41B6-8722-CEA2844D2BF9}" srcOrd="12" destOrd="0" presId="urn:microsoft.com/office/officeart/2009/3/layout/PieProcess"/>
    <dgm:cxn modelId="{0B00324A-0FA7-44A6-A972-27AF1308BFDF}" type="presParOf" srcId="{7F33947E-14E3-41B6-8722-CEA2844D2BF9}" destId="{86239DFD-CD2C-4549-A50F-38812E5ED489}" srcOrd="0" destOrd="0" presId="urn:microsoft.com/office/officeart/2009/3/layout/PieProcess"/>
    <dgm:cxn modelId="{46D5CFFD-4A61-4C03-BB36-93F27CBF6800}" type="presParOf" srcId="{7F33947E-14E3-41B6-8722-CEA2844D2BF9}" destId="{06785735-0EF9-4BE2-9E1D-1C72F3728653}" srcOrd="1" destOrd="0" presId="urn:microsoft.com/office/officeart/2009/3/layout/PieProcess"/>
    <dgm:cxn modelId="{400090D8-FB83-4B81-A235-855340FD3331}" type="presParOf" srcId="{7F33947E-14E3-41B6-8722-CEA2844D2BF9}" destId="{3C76B8A6-E0A8-423B-8795-21389044E23D}" srcOrd="2" destOrd="0" presId="urn:microsoft.com/office/officeart/2009/3/layout/PieProcess"/>
    <dgm:cxn modelId="{B710DA14-E21C-473A-B8DC-1A6BFE68D9A7}" type="presParOf" srcId="{332DE4A5-CD30-4078-B886-5AA9E0F91E41}" destId="{25FFECD7-A04B-4F31-9796-6158B0CC5888}" srcOrd="13" destOrd="0" presId="urn:microsoft.com/office/officeart/2009/3/layout/PieProcess"/>
    <dgm:cxn modelId="{962AFDD3-B48D-40D8-867B-EE203600E632}" type="presParOf" srcId="{332DE4A5-CD30-4078-B886-5AA9E0F91E41}" destId="{23711D5B-0F66-4669-A8FB-FB5E8D6040B5}" srcOrd="14" destOrd="0" presId="urn:microsoft.com/office/officeart/2009/3/layout/PieProcess"/>
    <dgm:cxn modelId="{917A68D0-A14C-4EC6-9DCE-D622F83BEEC8}" type="presParOf" srcId="{23711D5B-0F66-4669-A8FB-FB5E8D6040B5}" destId="{45C75606-91B8-4331-81F5-224FF62B9807}" srcOrd="0" destOrd="0" presId="urn:microsoft.com/office/officeart/2009/3/layout/PieProcess"/>
    <dgm:cxn modelId="{907E1CBF-C0C8-4CBF-83CF-5D36D38E0536}" type="presParOf" srcId="{332DE4A5-CD30-4078-B886-5AA9E0F91E41}" destId="{0689EAF1-C910-4594-A207-924B0AB52E8C}" srcOrd="15" destOrd="0" presId="urn:microsoft.com/office/officeart/2009/3/layout/PieProcess"/>
    <dgm:cxn modelId="{D7895FCB-C772-4F09-9D83-2141D97ADE9A}" type="presParOf" srcId="{332DE4A5-CD30-4078-B886-5AA9E0F91E41}" destId="{5C737033-E4E9-4B2F-A202-9107597B395F}" srcOrd="16" destOrd="0" presId="urn:microsoft.com/office/officeart/2009/3/layout/PieProcess"/>
    <dgm:cxn modelId="{1BED3075-2F4C-4956-9FDD-9656F0EDCAC7}" type="presParOf" srcId="{5C737033-E4E9-4B2F-A202-9107597B395F}" destId="{776831D0-6F0E-457C-AD57-8EEA87A86246}" srcOrd="0" destOrd="0" presId="urn:microsoft.com/office/officeart/2009/3/layout/PieProcess"/>
    <dgm:cxn modelId="{DA8F23A2-38F2-4504-B7EB-777BF604AE95}" type="presParOf" srcId="{5C737033-E4E9-4B2F-A202-9107597B395F}" destId="{FE64216A-738A-487C-954F-1EADCFEC171F}" srcOrd="1" destOrd="0" presId="urn:microsoft.com/office/officeart/2009/3/layout/PieProcess"/>
    <dgm:cxn modelId="{8A738E8C-E072-419D-8DEA-100548C8E488}" type="presParOf" srcId="{5C737033-E4E9-4B2F-A202-9107597B395F}" destId="{7E50C67D-4798-4854-B32D-0309AEEFCA3F}" srcOrd="2" destOrd="0" presId="urn:microsoft.com/office/officeart/2009/3/layout/PieProcess"/>
    <dgm:cxn modelId="{9E313655-80D2-41A2-832E-705D5813DF8D}" type="presParOf" srcId="{332DE4A5-CD30-4078-B886-5AA9E0F91E41}" destId="{47BACB08-0B4E-4E84-A1CD-1E68106E337C}" srcOrd="17" destOrd="0" presId="urn:microsoft.com/office/officeart/2009/3/layout/PieProcess"/>
    <dgm:cxn modelId="{286E2630-F037-48FC-BEE7-F4488362E2FB}" type="presParOf" srcId="{332DE4A5-CD30-4078-B886-5AA9E0F91E41}" destId="{3DB53224-1AAC-4EE0-B3E7-336EEB57879C}" srcOrd="18" destOrd="0" presId="urn:microsoft.com/office/officeart/2009/3/layout/PieProcess"/>
    <dgm:cxn modelId="{FFFAB4A9-74B6-49A8-A40B-C77C79EF197F}" type="presParOf" srcId="{3DB53224-1AAC-4EE0-B3E7-336EEB57879C}" destId="{3210287F-FC14-4026-9367-82DF571D68A6}" srcOrd="0" destOrd="0" presId="urn:microsoft.com/office/officeart/2009/3/layout/Pie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0EF7C7-659C-47C6-8D41-27E2CF584BB8}">
      <dsp:nvSpPr>
        <dsp:cNvPr id="0" name=""/>
        <dsp:cNvSpPr/>
      </dsp:nvSpPr>
      <dsp:spPr>
        <a:xfrm>
          <a:off x="1682" y="2236"/>
          <a:ext cx="571415" cy="571415"/>
        </a:xfrm>
        <a:prstGeom prst="chord">
          <a:avLst>
            <a:gd name="adj1" fmla="val 4800000"/>
            <a:gd name="adj2" fmla="val 1680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178E44-BFDD-4ED5-98DE-0F604D092043}">
      <dsp:nvSpPr>
        <dsp:cNvPr id="0" name=""/>
        <dsp:cNvSpPr/>
      </dsp:nvSpPr>
      <dsp:spPr>
        <a:xfrm>
          <a:off x="58823" y="59377"/>
          <a:ext cx="457132" cy="457132"/>
        </a:xfrm>
        <a:prstGeom prst="pie">
          <a:avLst>
            <a:gd name="adj1" fmla="val 14040000"/>
            <a:gd name="adj2" fmla="val 1620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A69FA8-9B06-48BC-B32A-47A6A5070049}">
      <dsp:nvSpPr>
        <dsp:cNvPr id="0" name=""/>
        <dsp:cNvSpPr/>
      </dsp:nvSpPr>
      <dsp:spPr>
        <a:xfrm rot="16200000">
          <a:off x="-655445" y="1287920"/>
          <a:ext cx="1657103" cy="342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800100">
            <a:lnSpc>
              <a:spcPct val="90000"/>
            </a:lnSpc>
            <a:spcBef>
              <a:spcPct val="0"/>
            </a:spcBef>
            <a:spcAft>
              <a:spcPct val="35000"/>
            </a:spcAft>
            <a:buNone/>
          </a:pPr>
          <a:r>
            <a:rPr lang="en-US" sz="1800" kern="1200" dirty="0">
              <a:latin typeface="Avenir Heavy" panose="020B0703020203020204" pitchFamily="34" charset="-78"/>
              <a:cs typeface="Avenir Heavy" panose="020B0703020203020204" pitchFamily="34" charset="-78"/>
            </a:rPr>
            <a:t>2021</a:t>
          </a:r>
          <a:endParaRPr lang="es-SV" sz="1800" kern="1200" dirty="0">
            <a:latin typeface="Avenir Heavy" panose="020B0703020203020204" pitchFamily="34" charset="-78"/>
            <a:cs typeface="Avenir Heavy" panose="020B0703020203020204" pitchFamily="34" charset="-78"/>
          </a:endParaRPr>
        </a:p>
      </dsp:txBody>
      <dsp:txXfrm>
        <a:off x="-655445" y="1287920"/>
        <a:ext cx="1657103" cy="342849"/>
      </dsp:txXfrm>
    </dsp:sp>
    <dsp:sp modelId="{C1D331C7-84BB-4CBE-86AB-328DAC2D8704}">
      <dsp:nvSpPr>
        <dsp:cNvPr id="0" name=""/>
        <dsp:cNvSpPr/>
      </dsp:nvSpPr>
      <dsp:spPr>
        <a:xfrm>
          <a:off x="401672" y="2236"/>
          <a:ext cx="1142830" cy="2285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sz="1800" kern="1200" dirty="0">
              <a:latin typeface="Avenir Regular" panose="020B0503020203020204" pitchFamily="34" charset="-78"/>
              <a:cs typeface="Avenir Regular" panose="020B0503020203020204" pitchFamily="34" charset="-78"/>
            </a:rPr>
            <a:t>US$ 190.5 </a:t>
          </a:r>
          <a:r>
            <a:rPr lang="en-US" sz="1800" kern="1200" dirty="0" err="1">
              <a:latin typeface="Avenir Regular" panose="020B0503020203020204" pitchFamily="34" charset="-78"/>
              <a:cs typeface="Avenir Regular" panose="020B0503020203020204" pitchFamily="34" charset="-78"/>
            </a:rPr>
            <a:t>millones</a:t>
          </a:r>
          <a:endParaRPr lang="es-SV" sz="1800" kern="1200" dirty="0">
            <a:latin typeface="Avenir Regular" panose="020B0503020203020204" pitchFamily="34" charset="-78"/>
            <a:cs typeface="Avenir Regular" panose="020B0503020203020204" pitchFamily="34" charset="-78"/>
          </a:endParaRPr>
        </a:p>
        <a:p>
          <a:pPr marL="0" lvl="0" indent="0" algn="l" defTabSz="800100">
            <a:lnSpc>
              <a:spcPct val="90000"/>
            </a:lnSpc>
            <a:spcBef>
              <a:spcPct val="0"/>
            </a:spcBef>
            <a:spcAft>
              <a:spcPct val="35000"/>
            </a:spcAft>
            <a:buNone/>
          </a:pPr>
          <a:r>
            <a:rPr lang="en-US" sz="1800" kern="1200" dirty="0">
              <a:latin typeface="Avenir Regular" panose="020B0503020203020204" pitchFamily="34" charset="-78"/>
              <a:cs typeface="Avenir Regular" panose="020B0503020203020204" pitchFamily="34" charset="-78"/>
            </a:rPr>
            <a:t>22 KGS (</a:t>
          </a:r>
          <a:r>
            <a:rPr lang="en-US" sz="1800" kern="1200" dirty="0" err="1">
              <a:latin typeface="Avenir Regular" panose="020B0503020203020204" pitchFamily="34" charset="-78"/>
              <a:cs typeface="Avenir Regular" panose="020B0503020203020204" pitchFamily="34" charset="-78"/>
            </a:rPr>
            <a:t>millones</a:t>
          </a:r>
          <a:r>
            <a:rPr lang="en-US" sz="1800" kern="1200" dirty="0">
              <a:latin typeface="Avenir Regular" panose="020B0503020203020204" pitchFamily="34" charset="-78"/>
              <a:cs typeface="Avenir Regular" panose="020B0503020203020204" pitchFamily="34" charset="-78"/>
            </a:rPr>
            <a:t>)</a:t>
          </a:r>
          <a:endParaRPr lang="es-SV" sz="1800" kern="1200" dirty="0">
            <a:latin typeface="Avenir Regular" panose="020B0503020203020204" pitchFamily="34" charset="-78"/>
            <a:cs typeface="Avenir Regular" panose="020B0503020203020204" pitchFamily="34" charset="-78"/>
          </a:endParaRPr>
        </a:p>
      </dsp:txBody>
      <dsp:txXfrm>
        <a:off x="401672" y="2236"/>
        <a:ext cx="1142830" cy="2285660"/>
      </dsp:txXfrm>
    </dsp:sp>
    <dsp:sp modelId="{E6304BE8-BA40-425C-B4CC-5054DCC9B2D6}">
      <dsp:nvSpPr>
        <dsp:cNvPr id="0" name=""/>
        <dsp:cNvSpPr/>
      </dsp:nvSpPr>
      <dsp:spPr>
        <a:xfrm>
          <a:off x="1938744" y="2236"/>
          <a:ext cx="571415" cy="571415"/>
        </a:xfrm>
        <a:prstGeom prst="chord">
          <a:avLst>
            <a:gd name="adj1" fmla="val 4800000"/>
            <a:gd name="adj2" fmla="val 1680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1532FE-BF3A-4D0D-8D54-33FD4F7DDD35}">
      <dsp:nvSpPr>
        <dsp:cNvPr id="0" name=""/>
        <dsp:cNvSpPr/>
      </dsp:nvSpPr>
      <dsp:spPr>
        <a:xfrm>
          <a:off x="1995886" y="59377"/>
          <a:ext cx="457132" cy="457132"/>
        </a:xfrm>
        <a:prstGeom prst="pie">
          <a:avLst>
            <a:gd name="adj1" fmla="val 11880000"/>
            <a:gd name="adj2" fmla="val 1620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5CA23E-6A2F-43E2-8C58-313B75F342F7}">
      <dsp:nvSpPr>
        <dsp:cNvPr id="0" name=""/>
        <dsp:cNvSpPr/>
      </dsp:nvSpPr>
      <dsp:spPr>
        <a:xfrm rot="16200000">
          <a:off x="1281617" y="1287920"/>
          <a:ext cx="1657103" cy="342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800100">
            <a:lnSpc>
              <a:spcPct val="90000"/>
            </a:lnSpc>
            <a:spcBef>
              <a:spcPct val="0"/>
            </a:spcBef>
            <a:spcAft>
              <a:spcPct val="35000"/>
            </a:spcAft>
            <a:buNone/>
          </a:pPr>
          <a:r>
            <a:rPr lang="en-US" sz="1800" kern="1200" dirty="0">
              <a:latin typeface="Avenir Heavy" panose="020B0703020203020204" pitchFamily="34" charset="-78"/>
              <a:cs typeface="Avenir Heavy" panose="020B0703020203020204" pitchFamily="34" charset="-78"/>
            </a:rPr>
            <a:t>2022</a:t>
          </a:r>
          <a:endParaRPr lang="es-SV" sz="1800" kern="1200" dirty="0">
            <a:latin typeface="Avenir Heavy" panose="020B0703020203020204" pitchFamily="34" charset="-78"/>
            <a:cs typeface="Avenir Heavy" panose="020B0703020203020204" pitchFamily="34" charset="-78"/>
          </a:endParaRPr>
        </a:p>
      </dsp:txBody>
      <dsp:txXfrm>
        <a:off x="1281617" y="1287920"/>
        <a:ext cx="1657103" cy="342849"/>
      </dsp:txXfrm>
    </dsp:sp>
    <dsp:sp modelId="{4FADB849-BD2B-4CB8-A008-11DFAA7BA87B}">
      <dsp:nvSpPr>
        <dsp:cNvPr id="0" name=""/>
        <dsp:cNvSpPr/>
      </dsp:nvSpPr>
      <dsp:spPr>
        <a:xfrm>
          <a:off x="2338735" y="2236"/>
          <a:ext cx="1142830" cy="2285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sz="1800" kern="1200" dirty="0">
              <a:latin typeface="Avenir Regular" panose="020B0503020203020204" pitchFamily="34" charset="-78"/>
              <a:cs typeface="Avenir Regular" panose="020B0503020203020204" pitchFamily="34" charset="-78"/>
            </a:rPr>
            <a:t>US$ 169.4 </a:t>
          </a:r>
          <a:r>
            <a:rPr lang="en-US" sz="1800" kern="1200" dirty="0" err="1">
              <a:latin typeface="Avenir Regular" panose="020B0503020203020204" pitchFamily="34" charset="-78"/>
              <a:cs typeface="Avenir Regular" panose="020B0503020203020204" pitchFamily="34" charset="-78"/>
            </a:rPr>
            <a:t>millones</a:t>
          </a:r>
          <a:endParaRPr lang="es-SV" sz="1800" kern="1200" dirty="0">
            <a:latin typeface="Avenir Regular" panose="020B0503020203020204" pitchFamily="34" charset="-78"/>
            <a:cs typeface="Avenir Regular" panose="020B0503020203020204" pitchFamily="34" charset="-78"/>
          </a:endParaRPr>
        </a:p>
        <a:p>
          <a:pPr marL="0" lvl="0" indent="0" algn="l" defTabSz="800100">
            <a:lnSpc>
              <a:spcPct val="90000"/>
            </a:lnSpc>
            <a:spcBef>
              <a:spcPct val="0"/>
            </a:spcBef>
            <a:spcAft>
              <a:spcPct val="35000"/>
            </a:spcAft>
            <a:buNone/>
          </a:pPr>
          <a:r>
            <a:rPr lang="en-US" sz="1800" kern="1200" dirty="0">
              <a:latin typeface="Avenir Regular" panose="020B0503020203020204" pitchFamily="34" charset="-78"/>
              <a:cs typeface="Avenir Regular" panose="020B0503020203020204" pitchFamily="34" charset="-78"/>
            </a:rPr>
            <a:t>22.3 KGS (</a:t>
          </a:r>
          <a:r>
            <a:rPr lang="en-US" sz="1800" kern="1200" dirty="0" err="1">
              <a:latin typeface="Avenir Regular" panose="020B0503020203020204" pitchFamily="34" charset="-78"/>
              <a:cs typeface="Avenir Regular" panose="020B0503020203020204" pitchFamily="34" charset="-78"/>
            </a:rPr>
            <a:t>millones</a:t>
          </a:r>
          <a:r>
            <a:rPr lang="en-US" sz="1800" kern="1200" dirty="0">
              <a:latin typeface="Avenir Regular" panose="020B0503020203020204" pitchFamily="34" charset="-78"/>
              <a:cs typeface="Avenir Regular" panose="020B0503020203020204" pitchFamily="34" charset="-78"/>
            </a:rPr>
            <a:t>)</a:t>
          </a:r>
          <a:endParaRPr lang="es-SV" sz="1800" kern="1200" dirty="0">
            <a:latin typeface="Avenir Regular" panose="020B0503020203020204" pitchFamily="34" charset="-78"/>
            <a:cs typeface="Avenir Regular" panose="020B0503020203020204" pitchFamily="34" charset="-78"/>
          </a:endParaRPr>
        </a:p>
      </dsp:txBody>
      <dsp:txXfrm>
        <a:off x="2338735" y="2236"/>
        <a:ext cx="1142830" cy="2285660"/>
      </dsp:txXfrm>
    </dsp:sp>
    <dsp:sp modelId="{7741F46A-820C-4E7A-8A4F-C7796AD83A18}">
      <dsp:nvSpPr>
        <dsp:cNvPr id="0" name=""/>
        <dsp:cNvSpPr/>
      </dsp:nvSpPr>
      <dsp:spPr>
        <a:xfrm>
          <a:off x="3875807" y="2236"/>
          <a:ext cx="571415" cy="571415"/>
        </a:xfrm>
        <a:prstGeom prst="chord">
          <a:avLst>
            <a:gd name="adj1" fmla="val 4800000"/>
            <a:gd name="adj2" fmla="val 1680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78E357-036D-494F-9DDD-879212BD003E}">
      <dsp:nvSpPr>
        <dsp:cNvPr id="0" name=""/>
        <dsp:cNvSpPr/>
      </dsp:nvSpPr>
      <dsp:spPr>
        <a:xfrm>
          <a:off x="3932948" y="59377"/>
          <a:ext cx="457132" cy="457132"/>
        </a:xfrm>
        <a:prstGeom prst="pie">
          <a:avLst>
            <a:gd name="adj1" fmla="val 9720000"/>
            <a:gd name="adj2" fmla="val 1620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8CA36A-3259-482E-9697-6BE70495E323}">
      <dsp:nvSpPr>
        <dsp:cNvPr id="0" name=""/>
        <dsp:cNvSpPr/>
      </dsp:nvSpPr>
      <dsp:spPr>
        <a:xfrm rot="16200000">
          <a:off x="3218679" y="1287920"/>
          <a:ext cx="1657103" cy="342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800100">
            <a:lnSpc>
              <a:spcPct val="90000"/>
            </a:lnSpc>
            <a:spcBef>
              <a:spcPct val="0"/>
            </a:spcBef>
            <a:spcAft>
              <a:spcPct val="35000"/>
            </a:spcAft>
            <a:buNone/>
          </a:pPr>
          <a:r>
            <a:rPr lang="en-US" sz="1800" kern="1200" dirty="0">
              <a:latin typeface="Avenir Heavy" panose="020B0703020203020204" pitchFamily="34" charset="-78"/>
              <a:cs typeface="Avenir Heavy" panose="020B0703020203020204" pitchFamily="34" charset="-78"/>
            </a:rPr>
            <a:t>2023</a:t>
          </a:r>
          <a:endParaRPr lang="es-SV" sz="1800" kern="1200" dirty="0">
            <a:latin typeface="Avenir Heavy" panose="020B0703020203020204" pitchFamily="34" charset="-78"/>
            <a:cs typeface="Avenir Heavy" panose="020B0703020203020204" pitchFamily="34" charset="-78"/>
          </a:endParaRPr>
        </a:p>
      </dsp:txBody>
      <dsp:txXfrm>
        <a:off x="3218679" y="1287920"/>
        <a:ext cx="1657103" cy="342849"/>
      </dsp:txXfrm>
    </dsp:sp>
    <dsp:sp modelId="{829AEF42-110C-4B74-B91C-3573B1BDC558}">
      <dsp:nvSpPr>
        <dsp:cNvPr id="0" name=""/>
        <dsp:cNvSpPr/>
      </dsp:nvSpPr>
      <dsp:spPr>
        <a:xfrm>
          <a:off x="4275797" y="2236"/>
          <a:ext cx="1142830" cy="2285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sz="1800" kern="1200" dirty="0">
              <a:latin typeface="Avenir Regular" panose="020B0503020203020204" pitchFamily="34" charset="-78"/>
              <a:cs typeface="Avenir Regular" panose="020B0503020203020204" pitchFamily="34" charset="-78"/>
            </a:rPr>
            <a:t>US$ 182.7 </a:t>
          </a:r>
          <a:r>
            <a:rPr lang="en-US" sz="1800" kern="1200" dirty="0" err="1">
              <a:latin typeface="Avenir Regular" panose="020B0503020203020204" pitchFamily="34" charset="-78"/>
              <a:cs typeface="Avenir Regular" panose="020B0503020203020204" pitchFamily="34" charset="-78"/>
            </a:rPr>
            <a:t>millones</a:t>
          </a:r>
          <a:endParaRPr lang="es-SV" sz="1800" kern="1200" dirty="0">
            <a:latin typeface="Avenir Regular" panose="020B0503020203020204" pitchFamily="34" charset="-78"/>
            <a:cs typeface="Avenir Regular" panose="020B0503020203020204" pitchFamily="34" charset="-78"/>
          </a:endParaRPr>
        </a:p>
        <a:p>
          <a:pPr marL="0" lvl="0" indent="0" algn="l" defTabSz="800100">
            <a:lnSpc>
              <a:spcPct val="90000"/>
            </a:lnSpc>
            <a:spcBef>
              <a:spcPct val="0"/>
            </a:spcBef>
            <a:spcAft>
              <a:spcPct val="35000"/>
            </a:spcAft>
            <a:buNone/>
          </a:pPr>
          <a:r>
            <a:rPr lang="en-US" sz="1800" kern="1200" dirty="0">
              <a:latin typeface="Avenir Regular" panose="020B0503020203020204" pitchFamily="34" charset="-78"/>
              <a:cs typeface="Avenir Regular" panose="020B0503020203020204" pitchFamily="34" charset="-78"/>
            </a:rPr>
            <a:t>25.6 KGS (</a:t>
          </a:r>
          <a:r>
            <a:rPr lang="en-US" sz="1800" kern="1200" dirty="0" err="1">
              <a:latin typeface="Avenir Regular" panose="020B0503020203020204" pitchFamily="34" charset="-78"/>
              <a:cs typeface="Avenir Regular" panose="020B0503020203020204" pitchFamily="34" charset="-78"/>
            </a:rPr>
            <a:t>millones</a:t>
          </a:r>
          <a:r>
            <a:rPr lang="en-US" sz="1800" kern="1200" dirty="0">
              <a:latin typeface="Avenir Regular" panose="020B0503020203020204" pitchFamily="34" charset="-78"/>
              <a:cs typeface="Avenir Regular" panose="020B0503020203020204" pitchFamily="34" charset="-78"/>
            </a:rPr>
            <a:t>)</a:t>
          </a:r>
          <a:endParaRPr lang="es-SV" sz="1800" kern="1200" dirty="0">
            <a:latin typeface="Avenir Regular" panose="020B0503020203020204" pitchFamily="34" charset="-78"/>
            <a:cs typeface="Avenir Regular" panose="020B0503020203020204" pitchFamily="34" charset="-78"/>
          </a:endParaRPr>
        </a:p>
      </dsp:txBody>
      <dsp:txXfrm>
        <a:off x="4275797" y="2236"/>
        <a:ext cx="1142830" cy="2285660"/>
      </dsp:txXfrm>
    </dsp:sp>
    <dsp:sp modelId="{86239DFD-CD2C-4549-A50F-38812E5ED489}">
      <dsp:nvSpPr>
        <dsp:cNvPr id="0" name=""/>
        <dsp:cNvSpPr/>
      </dsp:nvSpPr>
      <dsp:spPr>
        <a:xfrm>
          <a:off x="5812869" y="2236"/>
          <a:ext cx="571415" cy="571415"/>
        </a:xfrm>
        <a:prstGeom prst="chord">
          <a:avLst>
            <a:gd name="adj1" fmla="val 4800000"/>
            <a:gd name="adj2" fmla="val 1680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785735-0EF9-4BE2-9E1D-1C72F3728653}">
      <dsp:nvSpPr>
        <dsp:cNvPr id="0" name=""/>
        <dsp:cNvSpPr/>
      </dsp:nvSpPr>
      <dsp:spPr>
        <a:xfrm>
          <a:off x="5870011" y="59377"/>
          <a:ext cx="457132" cy="457132"/>
        </a:xfrm>
        <a:prstGeom prst="pie">
          <a:avLst>
            <a:gd name="adj1" fmla="val 7560000"/>
            <a:gd name="adj2" fmla="val 1620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76B8A6-E0A8-423B-8795-21389044E23D}">
      <dsp:nvSpPr>
        <dsp:cNvPr id="0" name=""/>
        <dsp:cNvSpPr/>
      </dsp:nvSpPr>
      <dsp:spPr>
        <a:xfrm rot="16200000">
          <a:off x="5155742" y="1287920"/>
          <a:ext cx="1657103" cy="342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800100">
            <a:lnSpc>
              <a:spcPct val="90000"/>
            </a:lnSpc>
            <a:spcBef>
              <a:spcPct val="0"/>
            </a:spcBef>
            <a:spcAft>
              <a:spcPct val="35000"/>
            </a:spcAft>
            <a:buNone/>
          </a:pPr>
          <a:r>
            <a:rPr lang="en-US" sz="1800" kern="1200" dirty="0">
              <a:latin typeface="Avenir Heavy" panose="020B0703020203020204" pitchFamily="34" charset="-78"/>
              <a:cs typeface="Avenir Heavy" panose="020B0703020203020204" pitchFamily="34" charset="-78"/>
            </a:rPr>
            <a:t>2024</a:t>
          </a:r>
          <a:endParaRPr lang="es-SV" sz="1800" kern="1200" dirty="0">
            <a:latin typeface="Avenir Heavy" panose="020B0703020203020204" pitchFamily="34" charset="-78"/>
            <a:cs typeface="Avenir Heavy" panose="020B0703020203020204" pitchFamily="34" charset="-78"/>
          </a:endParaRPr>
        </a:p>
      </dsp:txBody>
      <dsp:txXfrm>
        <a:off x="5155742" y="1287920"/>
        <a:ext cx="1657103" cy="342849"/>
      </dsp:txXfrm>
    </dsp:sp>
    <dsp:sp modelId="{45C75606-91B8-4331-81F5-224FF62B9807}">
      <dsp:nvSpPr>
        <dsp:cNvPr id="0" name=""/>
        <dsp:cNvSpPr/>
      </dsp:nvSpPr>
      <dsp:spPr>
        <a:xfrm>
          <a:off x="6212860" y="2236"/>
          <a:ext cx="1142830" cy="2285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sz="1800" kern="1200" dirty="0">
              <a:latin typeface="Avenir Regular" panose="020B0503020203020204" pitchFamily="34" charset="-78"/>
              <a:cs typeface="Avenir Regular" panose="020B0503020203020204" pitchFamily="34" charset="-78"/>
            </a:rPr>
            <a:t>US$ 182.2 </a:t>
          </a:r>
          <a:r>
            <a:rPr lang="en-US" sz="1800" kern="1200" dirty="0" err="1">
              <a:latin typeface="Avenir Regular" panose="020B0503020203020204" pitchFamily="34" charset="-78"/>
              <a:cs typeface="Avenir Regular" panose="020B0503020203020204" pitchFamily="34" charset="-78"/>
            </a:rPr>
            <a:t>millones</a:t>
          </a:r>
          <a:endParaRPr lang="es-SV" sz="1800" kern="1200" dirty="0">
            <a:latin typeface="Avenir Regular" panose="020B0503020203020204" pitchFamily="34" charset="-78"/>
            <a:cs typeface="Avenir Regular" panose="020B0503020203020204" pitchFamily="34" charset="-78"/>
          </a:endParaRPr>
        </a:p>
        <a:p>
          <a:pPr marL="0" lvl="0" indent="0" algn="l" defTabSz="800100">
            <a:lnSpc>
              <a:spcPct val="90000"/>
            </a:lnSpc>
            <a:spcBef>
              <a:spcPct val="0"/>
            </a:spcBef>
            <a:spcAft>
              <a:spcPct val="35000"/>
            </a:spcAft>
            <a:buNone/>
          </a:pPr>
          <a:r>
            <a:rPr lang="en-US" sz="1800" kern="1200" dirty="0">
              <a:latin typeface="Avenir Regular" panose="020B0503020203020204" pitchFamily="34" charset="-78"/>
              <a:cs typeface="Avenir Regular" panose="020B0503020203020204" pitchFamily="34" charset="-78"/>
            </a:rPr>
            <a:t>24.7 KGS (</a:t>
          </a:r>
          <a:r>
            <a:rPr lang="en-US" sz="1800" kern="1200" dirty="0" err="1">
              <a:latin typeface="Avenir Regular" panose="020B0503020203020204" pitchFamily="34" charset="-78"/>
              <a:cs typeface="Avenir Regular" panose="020B0503020203020204" pitchFamily="34" charset="-78"/>
            </a:rPr>
            <a:t>millones</a:t>
          </a:r>
          <a:r>
            <a:rPr lang="en-US" sz="1800" kern="1200" dirty="0">
              <a:latin typeface="Avenir Regular" panose="020B0503020203020204" pitchFamily="34" charset="-78"/>
              <a:cs typeface="Avenir Regular" panose="020B0503020203020204" pitchFamily="34" charset="-78"/>
            </a:rPr>
            <a:t>)</a:t>
          </a:r>
          <a:endParaRPr lang="es-SV" sz="1800" kern="1200" dirty="0">
            <a:latin typeface="Avenir Regular" panose="020B0503020203020204" pitchFamily="34" charset="-78"/>
            <a:cs typeface="Avenir Regular" panose="020B0503020203020204" pitchFamily="34" charset="-78"/>
          </a:endParaRPr>
        </a:p>
      </dsp:txBody>
      <dsp:txXfrm>
        <a:off x="6212860" y="2236"/>
        <a:ext cx="1142830" cy="2285660"/>
      </dsp:txXfrm>
    </dsp:sp>
    <dsp:sp modelId="{1AD783EE-3273-4253-80BD-2FDB3B882E2F}">
      <dsp:nvSpPr>
        <dsp:cNvPr id="0" name=""/>
        <dsp:cNvSpPr/>
      </dsp:nvSpPr>
      <dsp:spPr>
        <a:xfrm>
          <a:off x="7749932" y="2236"/>
          <a:ext cx="571415" cy="571415"/>
        </a:xfrm>
        <a:prstGeom prst="chord">
          <a:avLst>
            <a:gd name="adj1" fmla="val 4800000"/>
            <a:gd name="adj2" fmla="val 1680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A92671-4F24-4AAE-8023-7EDDD3A9EE87}">
      <dsp:nvSpPr>
        <dsp:cNvPr id="0" name=""/>
        <dsp:cNvSpPr/>
      </dsp:nvSpPr>
      <dsp:spPr>
        <a:xfrm>
          <a:off x="7807073" y="59377"/>
          <a:ext cx="457132" cy="457132"/>
        </a:xfrm>
        <a:prstGeom prst="pie">
          <a:avLst>
            <a:gd name="adj1" fmla="val 5400000"/>
            <a:gd name="adj2" fmla="val 1620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1B55D5-8AE0-42E2-8A3B-B6BFD2BFCC62}">
      <dsp:nvSpPr>
        <dsp:cNvPr id="0" name=""/>
        <dsp:cNvSpPr/>
      </dsp:nvSpPr>
      <dsp:spPr>
        <a:xfrm rot="16200000">
          <a:off x="7092805" y="1287920"/>
          <a:ext cx="1657103" cy="342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800100">
            <a:lnSpc>
              <a:spcPct val="90000"/>
            </a:lnSpc>
            <a:spcBef>
              <a:spcPct val="0"/>
            </a:spcBef>
            <a:spcAft>
              <a:spcPct val="35000"/>
            </a:spcAft>
            <a:buNone/>
          </a:pPr>
          <a:r>
            <a:rPr lang="en-US" sz="1800" kern="1200" dirty="0">
              <a:latin typeface="Avenir Heavy" panose="020B0703020203020204" pitchFamily="34" charset="-78"/>
              <a:cs typeface="Avenir Heavy" panose="020B0703020203020204" pitchFamily="34" charset="-78"/>
            </a:rPr>
            <a:t>2025</a:t>
          </a:r>
          <a:endParaRPr lang="es-SV" sz="1800" kern="1200" dirty="0">
            <a:latin typeface="Avenir Heavy" panose="020B0703020203020204" pitchFamily="34" charset="-78"/>
            <a:cs typeface="Avenir Heavy" panose="020B0703020203020204" pitchFamily="34" charset="-78"/>
          </a:endParaRPr>
        </a:p>
      </dsp:txBody>
      <dsp:txXfrm>
        <a:off x="7092805" y="1287920"/>
        <a:ext cx="1657103" cy="342849"/>
      </dsp:txXfrm>
    </dsp:sp>
    <dsp:sp modelId="{BDFDFD70-6D57-406F-A0DA-A6C97DF58314}">
      <dsp:nvSpPr>
        <dsp:cNvPr id="0" name=""/>
        <dsp:cNvSpPr/>
      </dsp:nvSpPr>
      <dsp:spPr>
        <a:xfrm>
          <a:off x="8149922" y="2236"/>
          <a:ext cx="1142830" cy="2285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sz="1800" kern="1200" dirty="0">
              <a:latin typeface="Avenir Regular" panose="020B0503020203020204" pitchFamily="34" charset="-78"/>
              <a:cs typeface="Avenir Regular" panose="020B0503020203020204" pitchFamily="34" charset="-78"/>
            </a:rPr>
            <a:t>US$ 182.2 </a:t>
          </a:r>
          <a:r>
            <a:rPr lang="en-US" sz="1800" kern="1200" dirty="0" err="1">
              <a:latin typeface="Avenir Regular" panose="020B0503020203020204" pitchFamily="34" charset="-78"/>
              <a:cs typeface="Avenir Regular" panose="020B0503020203020204" pitchFamily="34" charset="-78"/>
            </a:rPr>
            <a:t>millones</a:t>
          </a:r>
          <a:endParaRPr lang="es-SV" sz="1800" kern="1200" dirty="0">
            <a:latin typeface="Avenir Regular" panose="020B0503020203020204" pitchFamily="34" charset="-78"/>
            <a:cs typeface="Avenir Regular" panose="020B0503020203020204" pitchFamily="34" charset="-78"/>
          </a:endParaRPr>
        </a:p>
        <a:p>
          <a:pPr marL="0" lvl="0" indent="0" algn="l" defTabSz="800100">
            <a:lnSpc>
              <a:spcPct val="90000"/>
            </a:lnSpc>
            <a:spcBef>
              <a:spcPct val="0"/>
            </a:spcBef>
            <a:spcAft>
              <a:spcPct val="35000"/>
            </a:spcAft>
            <a:buNone/>
          </a:pPr>
          <a:r>
            <a:rPr lang="en-US" sz="1800" kern="1200" dirty="0">
              <a:latin typeface="Avenir Regular" panose="020B0503020203020204" pitchFamily="34" charset="-78"/>
              <a:cs typeface="Avenir Regular" panose="020B0503020203020204" pitchFamily="34" charset="-78"/>
            </a:rPr>
            <a:t>24.7 KGS (</a:t>
          </a:r>
          <a:r>
            <a:rPr lang="en-US" sz="1800" kern="1200" dirty="0" err="1">
              <a:latin typeface="Avenir Regular" panose="020B0503020203020204" pitchFamily="34" charset="-78"/>
              <a:cs typeface="Avenir Regular" panose="020B0503020203020204" pitchFamily="34" charset="-78"/>
            </a:rPr>
            <a:t>millones</a:t>
          </a:r>
          <a:r>
            <a:rPr lang="en-US" sz="1800" kern="1200" dirty="0">
              <a:latin typeface="Avenir Regular" panose="020B0503020203020204" pitchFamily="34" charset="-78"/>
              <a:cs typeface="Avenir Regular" panose="020B0503020203020204" pitchFamily="34" charset="-78"/>
            </a:rPr>
            <a:t>)</a:t>
          </a:r>
          <a:endParaRPr lang="es-SV" sz="1800" kern="1200" dirty="0">
            <a:latin typeface="Avenir Regular" panose="020B0503020203020204" pitchFamily="34" charset="-78"/>
            <a:cs typeface="Avenir Regular" panose="020B0503020203020204" pitchFamily="34" charset="-78"/>
          </a:endParaRPr>
        </a:p>
      </dsp:txBody>
      <dsp:txXfrm>
        <a:off x="8149922" y="2236"/>
        <a:ext cx="1142830" cy="22856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0EF7C7-659C-47C6-8D41-27E2CF584BB8}">
      <dsp:nvSpPr>
        <dsp:cNvPr id="0" name=""/>
        <dsp:cNvSpPr/>
      </dsp:nvSpPr>
      <dsp:spPr>
        <a:xfrm>
          <a:off x="1682" y="2236"/>
          <a:ext cx="571415" cy="571415"/>
        </a:xfrm>
        <a:prstGeom prst="chord">
          <a:avLst>
            <a:gd name="adj1" fmla="val 4800000"/>
            <a:gd name="adj2" fmla="val 1680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178E44-BFDD-4ED5-98DE-0F604D092043}">
      <dsp:nvSpPr>
        <dsp:cNvPr id="0" name=""/>
        <dsp:cNvSpPr/>
      </dsp:nvSpPr>
      <dsp:spPr>
        <a:xfrm>
          <a:off x="58823" y="59377"/>
          <a:ext cx="457132" cy="457132"/>
        </a:xfrm>
        <a:prstGeom prst="pie">
          <a:avLst>
            <a:gd name="adj1" fmla="val 14040000"/>
            <a:gd name="adj2" fmla="val 1620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A69FA8-9B06-48BC-B32A-47A6A5070049}">
      <dsp:nvSpPr>
        <dsp:cNvPr id="0" name=""/>
        <dsp:cNvSpPr/>
      </dsp:nvSpPr>
      <dsp:spPr>
        <a:xfrm rot="16200000">
          <a:off x="-655445" y="1287920"/>
          <a:ext cx="1657103" cy="342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800100">
            <a:lnSpc>
              <a:spcPct val="90000"/>
            </a:lnSpc>
            <a:spcBef>
              <a:spcPct val="0"/>
            </a:spcBef>
            <a:spcAft>
              <a:spcPct val="35000"/>
            </a:spcAft>
            <a:buNone/>
          </a:pPr>
          <a:r>
            <a:rPr lang="en-US" sz="1800" b="1" kern="1200">
              <a:latin typeface="Avenir Heavy" panose="020B0703020203020204" pitchFamily="34" charset="-78"/>
              <a:ea typeface="Barlow Bold" pitchFamily="34" charset="-122"/>
              <a:cs typeface="Avenir Heavy" panose="020B0703020203020204" pitchFamily="34" charset="-78"/>
            </a:rPr>
            <a:t>2021</a:t>
          </a:r>
          <a:endParaRPr lang="es-SV" sz="1800" kern="1200" dirty="0">
            <a:latin typeface="Avenir Heavy" panose="020B0703020203020204" pitchFamily="34" charset="-78"/>
            <a:cs typeface="Avenir Heavy" panose="020B0703020203020204" pitchFamily="34" charset="-78"/>
          </a:endParaRPr>
        </a:p>
      </dsp:txBody>
      <dsp:txXfrm>
        <a:off x="-655445" y="1287920"/>
        <a:ext cx="1657103" cy="342849"/>
      </dsp:txXfrm>
    </dsp:sp>
    <dsp:sp modelId="{C1D331C7-84BB-4CBE-86AB-328DAC2D8704}">
      <dsp:nvSpPr>
        <dsp:cNvPr id="0" name=""/>
        <dsp:cNvSpPr/>
      </dsp:nvSpPr>
      <dsp:spPr>
        <a:xfrm>
          <a:off x="401672" y="2236"/>
          <a:ext cx="1142830" cy="2285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90000"/>
            </a:lnSpc>
            <a:spcBef>
              <a:spcPct val="0"/>
            </a:spcBef>
            <a:spcAft>
              <a:spcPct val="35000"/>
            </a:spcAft>
            <a:buNone/>
          </a:pPr>
          <a:r>
            <a:rPr lang="es-SV" sz="2000" kern="1200" dirty="0">
              <a:latin typeface="Avenir Regular" panose="020B0503020203020204" pitchFamily="34" charset="-78"/>
              <a:cs typeface="Avenir Regular" panose="020B0503020203020204" pitchFamily="34" charset="-78"/>
            </a:rPr>
            <a:t>US$ 617.3 millones</a:t>
          </a:r>
        </a:p>
        <a:p>
          <a:pPr marL="0" lvl="0" indent="0" algn="l" defTabSz="889000">
            <a:lnSpc>
              <a:spcPct val="90000"/>
            </a:lnSpc>
            <a:spcBef>
              <a:spcPct val="0"/>
            </a:spcBef>
            <a:spcAft>
              <a:spcPct val="35000"/>
            </a:spcAft>
            <a:buNone/>
          </a:pPr>
          <a:r>
            <a:rPr lang="es-SV" sz="2000" kern="1200" dirty="0">
              <a:latin typeface="Avenir Regular" panose="020B0503020203020204" pitchFamily="34" charset="-78"/>
              <a:cs typeface="Avenir Regular" panose="020B0503020203020204" pitchFamily="34" charset="-78"/>
            </a:rPr>
            <a:t>18.5 KGS (millones)</a:t>
          </a:r>
        </a:p>
      </dsp:txBody>
      <dsp:txXfrm>
        <a:off x="401672" y="2236"/>
        <a:ext cx="1142830" cy="2285660"/>
      </dsp:txXfrm>
    </dsp:sp>
    <dsp:sp modelId="{E6304BE8-BA40-425C-B4CC-5054DCC9B2D6}">
      <dsp:nvSpPr>
        <dsp:cNvPr id="0" name=""/>
        <dsp:cNvSpPr/>
      </dsp:nvSpPr>
      <dsp:spPr>
        <a:xfrm>
          <a:off x="1938744" y="2236"/>
          <a:ext cx="571415" cy="571415"/>
        </a:xfrm>
        <a:prstGeom prst="chord">
          <a:avLst>
            <a:gd name="adj1" fmla="val 4800000"/>
            <a:gd name="adj2" fmla="val 1680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1532FE-BF3A-4D0D-8D54-33FD4F7DDD35}">
      <dsp:nvSpPr>
        <dsp:cNvPr id="0" name=""/>
        <dsp:cNvSpPr/>
      </dsp:nvSpPr>
      <dsp:spPr>
        <a:xfrm>
          <a:off x="1995886" y="59377"/>
          <a:ext cx="457132" cy="457132"/>
        </a:xfrm>
        <a:prstGeom prst="pie">
          <a:avLst>
            <a:gd name="adj1" fmla="val 11880000"/>
            <a:gd name="adj2" fmla="val 1620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5CA23E-6A2F-43E2-8C58-313B75F342F7}">
      <dsp:nvSpPr>
        <dsp:cNvPr id="0" name=""/>
        <dsp:cNvSpPr/>
      </dsp:nvSpPr>
      <dsp:spPr>
        <a:xfrm rot="16200000">
          <a:off x="1281617" y="1287920"/>
          <a:ext cx="1657103" cy="342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800100">
            <a:lnSpc>
              <a:spcPct val="90000"/>
            </a:lnSpc>
            <a:spcBef>
              <a:spcPct val="0"/>
            </a:spcBef>
            <a:spcAft>
              <a:spcPct val="35000"/>
            </a:spcAft>
            <a:buNone/>
          </a:pPr>
          <a:r>
            <a:rPr lang="en-US" sz="1800" b="1" kern="1200">
              <a:latin typeface="Avenir Heavy" panose="020B0703020203020204" pitchFamily="34" charset="-78"/>
              <a:ea typeface="Barlow Bold" pitchFamily="34" charset="-122"/>
              <a:cs typeface="Avenir Heavy" panose="020B0703020203020204" pitchFamily="34" charset="-78"/>
            </a:rPr>
            <a:t>2022</a:t>
          </a:r>
          <a:endParaRPr lang="es-SV" sz="1800" kern="1200" dirty="0">
            <a:latin typeface="Avenir Heavy" panose="020B0703020203020204" pitchFamily="34" charset="-78"/>
            <a:cs typeface="Avenir Heavy" panose="020B0703020203020204" pitchFamily="34" charset="-78"/>
          </a:endParaRPr>
        </a:p>
      </dsp:txBody>
      <dsp:txXfrm>
        <a:off x="1281617" y="1287920"/>
        <a:ext cx="1657103" cy="342849"/>
      </dsp:txXfrm>
    </dsp:sp>
    <dsp:sp modelId="{4FADB849-BD2B-4CB8-A008-11DFAA7BA87B}">
      <dsp:nvSpPr>
        <dsp:cNvPr id="0" name=""/>
        <dsp:cNvSpPr/>
      </dsp:nvSpPr>
      <dsp:spPr>
        <a:xfrm>
          <a:off x="2338735" y="2236"/>
          <a:ext cx="1142830" cy="2285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90000"/>
            </a:lnSpc>
            <a:spcBef>
              <a:spcPct val="0"/>
            </a:spcBef>
            <a:spcAft>
              <a:spcPct val="35000"/>
            </a:spcAft>
            <a:buNone/>
          </a:pPr>
          <a:r>
            <a:rPr lang="es-SV" sz="2000" kern="1200" dirty="0">
              <a:latin typeface="Avenir Regular" panose="020B0503020203020204" pitchFamily="34" charset="-78"/>
              <a:cs typeface="Avenir Regular" panose="020B0503020203020204" pitchFamily="34" charset="-78"/>
            </a:rPr>
            <a:t>US$ 577.4 millones</a:t>
          </a:r>
        </a:p>
        <a:p>
          <a:pPr marL="0" lvl="0" indent="0" algn="l" defTabSz="889000">
            <a:lnSpc>
              <a:spcPct val="90000"/>
            </a:lnSpc>
            <a:spcBef>
              <a:spcPct val="0"/>
            </a:spcBef>
            <a:spcAft>
              <a:spcPct val="35000"/>
            </a:spcAft>
            <a:buNone/>
          </a:pPr>
          <a:r>
            <a:rPr lang="es-SV" sz="2000" kern="1200" dirty="0">
              <a:latin typeface="Avenir Regular" panose="020B0503020203020204" pitchFamily="34" charset="-78"/>
              <a:cs typeface="Avenir Regular" panose="020B0503020203020204" pitchFamily="34" charset="-78"/>
            </a:rPr>
            <a:t>20.6 KGS (millones)</a:t>
          </a:r>
        </a:p>
      </dsp:txBody>
      <dsp:txXfrm>
        <a:off x="2338735" y="2236"/>
        <a:ext cx="1142830" cy="2285660"/>
      </dsp:txXfrm>
    </dsp:sp>
    <dsp:sp modelId="{7741F46A-820C-4E7A-8A4F-C7796AD83A18}">
      <dsp:nvSpPr>
        <dsp:cNvPr id="0" name=""/>
        <dsp:cNvSpPr/>
      </dsp:nvSpPr>
      <dsp:spPr>
        <a:xfrm>
          <a:off x="3875807" y="2236"/>
          <a:ext cx="571415" cy="571415"/>
        </a:xfrm>
        <a:prstGeom prst="chord">
          <a:avLst>
            <a:gd name="adj1" fmla="val 4800000"/>
            <a:gd name="adj2" fmla="val 1680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78E357-036D-494F-9DDD-879212BD003E}">
      <dsp:nvSpPr>
        <dsp:cNvPr id="0" name=""/>
        <dsp:cNvSpPr/>
      </dsp:nvSpPr>
      <dsp:spPr>
        <a:xfrm>
          <a:off x="3932948" y="59377"/>
          <a:ext cx="457132" cy="457132"/>
        </a:xfrm>
        <a:prstGeom prst="pie">
          <a:avLst>
            <a:gd name="adj1" fmla="val 9720000"/>
            <a:gd name="adj2" fmla="val 1620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8CA36A-3259-482E-9697-6BE70495E323}">
      <dsp:nvSpPr>
        <dsp:cNvPr id="0" name=""/>
        <dsp:cNvSpPr/>
      </dsp:nvSpPr>
      <dsp:spPr>
        <a:xfrm rot="16200000">
          <a:off x="3218679" y="1287920"/>
          <a:ext cx="1657103" cy="342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800100">
            <a:lnSpc>
              <a:spcPct val="90000"/>
            </a:lnSpc>
            <a:spcBef>
              <a:spcPct val="0"/>
            </a:spcBef>
            <a:spcAft>
              <a:spcPct val="35000"/>
            </a:spcAft>
            <a:buNone/>
          </a:pPr>
          <a:r>
            <a:rPr lang="en-US" sz="1800" b="1" kern="1200">
              <a:latin typeface="Avenir Heavy" panose="020B0703020203020204" pitchFamily="34" charset="-78"/>
              <a:ea typeface="Barlow Bold" pitchFamily="34" charset="-122"/>
              <a:cs typeface="Avenir Heavy" panose="020B0703020203020204" pitchFamily="34" charset="-78"/>
            </a:rPr>
            <a:t>2023</a:t>
          </a:r>
          <a:endParaRPr lang="es-SV" sz="1800" kern="1200" dirty="0">
            <a:latin typeface="Avenir Heavy" panose="020B0703020203020204" pitchFamily="34" charset="-78"/>
            <a:cs typeface="Avenir Heavy" panose="020B0703020203020204" pitchFamily="34" charset="-78"/>
          </a:endParaRPr>
        </a:p>
      </dsp:txBody>
      <dsp:txXfrm>
        <a:off x="3218679" y="1287920"/>
        <a:ext cx="1657103" cy="342849"/>
      </dsp:txXfrm>
    </dsp:sp>
    <dsp:sp modelId="{829AEF42-110C-4B74-B91C-3573B1BDC558}">
      <dsp:nvSpPr>
        <dsp:cNvPr id="0" name=""/>
        <dsp:cNvSpPr/>
      </dsp:nvSpPr>
      <dsp:spPr>
        <a:xfrm>
          <a:off x="4275797" y="2236"/>
          <a:ext cx="1142830" cy="2285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90000"/>
            </a:lnSpc>
            <a:spcBef>
              <a:spcPct val="0"/>
            </a:spcBef>
            <a:spcAft>
              <a:spcPct val="35000"/>
            </a:spcAft>
            <a:buNone/>
          </a:pPr>
          <a:r>
            <a:rPr lang="es-SV" sz="2000" kern="1200" dirty="0">
              <a:latin typeface="Avenir Regular" panose="020B0503020203020204" pitchFamily="34" charset="-78"/>
              <a:cs typeface="Avenir Regular" panose="020B0503020203020204" pitchFamily="34" charset="-78"/>
            </a:rPr>
            <a:t>US$ 580.7 millones</a:t>
          </a:r>
        </a:p>
        <a:p>
          <a:pPr marL="0" lvl="0" indent="0" algn="l" defTabSz="889000">
            <a:lnSpc>
              <a:spcPct val="90000"/>
            </a:lnSpc>
            <a:spcBef>
              <a:spcPct val="0"/>
            </a:spcBef>
            <a:spcAft>
              <a:spcPct val="35000"/>
            </a:spcAft>
            <a:buNone/>
          </a:pPr>
          <a:r>
            <a:rPr lang="es-SV" sz="2000" kern="1200" dirty="0">
              <a:latin typeface="Avenir Regular" panose="020B0503020203020204" pitchFamily="34" charset="-78"/>
              <a:cs typeface="Avenir Regular" panose="020B0503020203020204" pitchFamily="34" charset="-78"/>
            </a:rPr>
            <a:t>21 KGS (millones)</a:t>
          </a:r>
        </a:p>
      </dsp:txBody>
      <dsp:txXfrm>
        <a:off x="4275797" y="2236"/>
        <a:ext cx="1142830" cy="2285660"/>
      </dsp:txXfrm>
    </dsp:sp>
    <dsp:sp modelId="{86239DFD-CD2C-4549-A50F-38812E5ED489}">
      <dsp:nvSpPr>
        <dsp:cNvPr id="0" name=""/>
        <dsp:cNvSpPr/>
      </dsp:nvSpPr>
      <dsp:spPr>
        <a:xfrm>
          <a:off x="5812869" y="2236"/>
          <a:ext cx="571415" cy="571415"/>
        </a:xfrm>
        <a:prstGeom prst="chord">
          <a:avLst>
            <a:gd name="adj1" fmla="val 4800000"/>
            <a:gd name="adj2" fmla="val 1680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785735-0EF9-4BE2-9E1D-1C72F3728653}">
      <dsp:nvSpPr>
        <dsp:cNvPr id="0" name=""/>
        <dsp:cNvSpPr/>
      </dsp:nvSpPr>
      <dsp:spPr>
        <a:xfrm>
          <a:off x="5870011" y="59377"/>
          <a:ext cx="457132" cy="457132"/>
        </a:xfrm>
        <a:prstGeom prst="pie">
          <a:avLst>
            <a:gd name="adj1" fmla="val 7560000"/>
            <a:gd name="adj2" fmla="val 1620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76B8A6-E0A8-423B-8795-21389044E23D}">
      <dsp:nvSpPr>
        <dsp:cNvPr id="0" name=""/>
        <dsp:cNvSpPr/>
      </dsp:nvSpPr>
      <dsp:spPr>
        <a:xfrm rot="16200000">
          <a:off x="5155742" y="1287920"/>
          <a:ext cx="1657103" cy="342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800100">
            <a:lnSpc>
              <a:spcPct val="90000"/>
            </a:lnSpc>
            <a:spcBef>
              <a:spcPct val="0"/>
            </a:spcBef>
            <a:spcAft>
              <a:spcPct val="35000"/>
            </a:spcAft>
            <a:buNone/>
          </a:pPr>
          <a:r>
            <a:rPr lang="en-US" sz="1800" b="1" kern="1200" dirty="0">
              <a:latin typeface="Avenir Heavy" panose="020B0703020203020204" pitchFamily="34" charset="-78"/>
              <a:ea typeface="Barlow Bold" pitchFamily="34" charset="-122"/>
              <a:cs typeface="Avenir Heavy" panose="020B0703020203020204" pitchFamily="34" charset="-78"/>
            </a:rPr>
            <a:t>2024</a:t>
          </a:r>
          <a:endParaRPr lang="es-SV" sz="1800" kern="1200" dirty="0">
            <a:latin typeface="Avenir Heavy" panose="020B0703020203020204" pitchFamily="34" charset="-78"/>
            <a:cs typeface="Avenir Heavy" panose="020B0703020203020204" pitchFamily="34" charset="-78"/>
          </a:endParaRPr>
        </a:p>
      </dsp:txBody>
      <dsp:txXfrm>
        <a:off x="5155742" y="1287920"/>
        <a:ext cx="1657103" cy="342849"/>
      </dsp:txXfrm>
    </dsp:sp>
    <dsp:sp modelId="{45C75606-91B8-4331-81F5-224FF62B9807}">
      <dsp:nvSpPr>
        <dsp:cNvPr id="0" name=""/>
        <dsp:cNvSpPr/>
      </dsp:nvSpPr>
      <dsp:spPr>
        <a:xfrm>
          <a:off x="6212860" y="2236"/>
          <a:ext cx="1142830" cy="2285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90000"/>
            </a:lnSpc>
            <a:spcBef>
              <a:spcPct val="0"/>
            </a:spcBef>
            <a:spcAft>
              <a:spcPct val="35000"/>
            </a:spcAft>
            <a:buNone/>
          </a:pPr>
          <a:r>
            <a:rPr lang="es-SV" sz="2000" kern="1200" dirty="0">
              <a:latin typeface="Avenir Regular" panose="020B0503020203020204" pitchFamily="34" charset="-78"/>
              <a:cs typeface="Avenir Regular" panose="020B0503020203020204" pitchFamily="34" charset="-78"/>
            </a:rPr>
            <a:t>US$ 651.7 millones</a:t>
          </a:r>
        </a:p>
        <a:p>
          <a:pPr marL="0" lvl="0" indent="0" algn="l" defTabSz="889000">
            <a:lnSpc>
              <a:spcPct val="90000"/>
            </a:lnSpc>
            <a:spcBef>
              <a:spcPct val="0"/>
            </a:spcBef>
            <a:spcAft>
              <a:spcPct val="35000"/>
            </a:spcAft>
            <a:buNone/>
          </a:pPr>
          <a:r>
            <a:rPr lang="es-SV" sz="2000" kern="1200" dirty="0">
              <a:latin typeface="Avenir Regular" panose="020B0503020203020204" pitchFamily="34" charset="-78"/>
              <a:cs typeface="Avenir Regular" panose="020B0503020203020204" pitchFamily="34" charset="-78"/>
            </a:rPr>
            <a:t>27.4 KGS (millones)</a:t>
          </a:r>
        </a:p>
      </dsp:txBody>
      <dsp:txXfrm>
        <a:off x="6212860" y="2236"/>
        <a:ext cx="1142830" cy="2285660"/>
      </dsp:txXfrm>
    </dsp:sp>
    <dsp:sp modelId="{776831D0-6F0E-457C-AD57-8EEA87A86246}">
      <dsp:nvSpPr>
        <dsp:cNvPr id="0" name=""/>
        <dsp:cNvSpPr/>
      </dsp:nvSpPr>
      <dsp:spPr>
        <a:xfrm>
          <a:off x="7749932" y="2236"/>
          <a:ext cx="571415" cy="571415"/>
        </a:xfrm>
        <a:prstGeom prst="chord">
          <a:avLst>
            <a:gd name="adj1" fmla="val 4800000"/>
            <a:gd name="adj2" fmla="val 1680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64216A-738A-487C-954F-1EADCFEC171F}">
      <dsp:nvSpPr>
        <dsp:cNvPr id="0" name=""/>
        <dsp:cNvSpPr/>
      </dsp:nvSpPr>
      <dsp:spPr>
        <a:xfrm>
          <a:off x="7807073" y="59377"/>
          <a:ext cx="457132" cy="457132"/>
        </a:xfrm>
        <a:prstGeom prst="pie">
          <a:avLst>
            <a:gd name="adj1" fmla="val 5400000"/>
            <a:gd name="adj2" fmla="val 1620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50C67D-4798-4854-B32D-0309AEEFCA3F}">
      <dsp:nvSpPr>
        <dsp:cNvPr id="0" name=""/>
        <dsp:cNvSpPr/>
      </dsp:nvSpPr>
      <dsp:spPr>
        <a:xfrm rot="16200000">
          <a:off x="7092805" y="1287920"/>
          <a:ext cx="1657103" cy="342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889000">
            <a:lnSpc>
              <a:spcPct val="90000"/>
            </a:lnSpc>
            <a:spcBef>
              <a:spcPct val="0"/>
            </a:spcBef>
            <a:spcAft>
              <a:spcPct val="35000"/>
            </a:spcAft>
            <a:buNone/>
          </a:pPr>
          <a:r>
            <a:rPr lang="en-US" sz="2000" b="1" kern="1200" dirty="0">
              <a:latin typeface="Avenir Heavy" panose="020B0703020203020204" pitchFamily="34" charset="-78"/>
              <a:ea typeface="Barlow Bold" pitchFamily="34" charset="-122"/>
              <a:cs typeface="Avenir Heavy" panose="020B0703020203020204" pitchFamily="34" charset="-78"/>
            </a:rPr>
            <a:t>2025</a:t>
          </a:r>
          <a:endParaRPr lang="es-SV" sz="2000" kern="1200" dirty="0">
            <a:latin typeface="Avenir Regular" panose="020B0503020203020204" pitchFamily="34" charset="-78"/>
            <a:cs typeface="Avenir Regular" panose="020B0503020203020204" pitchFamily="34" charset="-78"/>
          </a:endParaRPr>
        </a:p>
      </dsp:txBody>
      <dsp:txXfrm>
        <a:off x="7092805" y="1287920"/>
        <a:ext cx="1657103" cy="342849"/>
      </dsp:txXfrm>
    </dsp:sp>
    <dsp:sp modelId="{3210287F-FC14-4026-9367-82DF571D68A6}">
      <dsp:nvSpPr>
        <dsp:cNvPr id="0" name=""/>
        <dsp:cNvSpPr/>
      </dsp:nvSpPr>
      <dsp:spPr>
        <a:xfrm>
          <a:off x="8149922" y="2236"/>
          <a:ext cx="1142830" cy="2285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s-SV" sz="1800" kern="1200" dirty="0">
              <a:latin typeface="Avenir Regular" panose="020B0503020203020204" pitchFamily="34" charset="-78"/>
              <a:cs typeface="Avenir Regular" panose="020B0503020203020204" pitchFamily="34" charset="-78"/>
            </a:rPr>
            <a:t>US$ 677.6 millones</a:t>
          </a:r>
        </a:p>
        <a:p>
          <a:pPr marL="0" lvl="0" indent="0" algn="l" defTabSz="800100">
            <a:lnSpc>
              <a:spcPct val="90000"/>
            </a:lnSpc>
            <a:spcBef>
              <a:spcPct val="0"/>
            </a:spcBef>
            <a:spcAft>
              <a:spcPct val="35000"/>
            </a:spcAft>
            <a:buNone/>
          </a:pPr>
          <a:r>
            <a:rPr lang="es-SV" sz="1800" kern="1200" dirty="0">
              <a:latin typeface="Avenir Regular" panose="020B0503020203020204" pitchFamily="34" charset="-78"/>
              <a:cs typeface="Avenir Regular" panose="020B0503020203020204" pitchFamily="34" charset="-78"/>
            </a:rPr>
            <a:t>28.96 KGS (millones)</a:t>
          </a:r>
        </a:p>
      </dsp:txBody>
      <dsp:txXfrm>
        <a:off x="8149922" y="2236"/>
        <a:ext cx="1142830" cy="2285660"/>
      </dsp:txXfrm>
    </dsp:sp>
  </dsp:spTree>
</dsp:drawing>
</file>

<file path=ppt/diagrams/layout1.xml><?xml version="1.0" encoding="utf-8"?>
<dgm:layoutDef xmlns:dgm="http://schemas.openxmlformats.org/drawingml/2006/diagram" xmlns:a="http://schemas.openxmlformats.org/drawingml/2006/main" uniqueId="urn:microsoft.com/office/officeart/2009/3/layout/PieProcess">
  <dgm:title val=""/>
  <dgm:desc val=""/>
  <dgm:catLst>
    <dgm:cat type="list" pri="8600"/>
    <dgm:cat type="process" pri="4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constrLst>
      <dgm:constr type="primFontSz" for="des" forName="Parent" val="65"/>
      <dgm:constr type="primFontSz" for="des" forName="Child" refType="primFontSz" refFor="des" refForName="Parent" op="lte"/>
      <dgm:constr type="w" for="ch" forName="composite" refType="w"/>
      <dgm:constr type="h" for="ch" forName="composite" refType="h"/>
      <dgm:constr type="w" for="ch" forName="ParentComposite" refType="w" fact="0.5"/>
      <dgm:constr type="h" for="ch" forName="ParentComposite" refType="h"/>
      <dgm:constr type="w" for="ch" forName="negSibTrans" refType="h" refFor="ch" refForName="composite" fact="-0.075"/>
      <dgm:constr type="w" for="ch" forName="sibTrans" refType="w" refFor="ch" refForName="composite" fact="0.0425"/>
    </dgm:constrLst>
    <dgm:forEach name="nodesForEach" axis="ch" ptType="node" cnt="7">
      <dgm:layoutNode name="ParentComposite">
        <dgm:alg type="composite">
          <dgm:param type="ar" val="0.2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275"/>
              <dgm:constr type="w" for="ch" forName="Parent" refType="w" fact="0.6"/>
              <dgm:constr type="h" for="ch" forName="Parent" refType="h" fact="0.725"/>
              <dgm:constr type="l" for="ch" forName="Chord" refType="w" fact="0"/>
              <dgm:constr type="t" for="ch" forName="Chord" refType="h" fact="0"/>
              <dgm:constr type="w" for="ch" forName="Chord" refType="w"/>
              <dgm:constr type="h" for="ch" forName="Chord" refType="h" fact="0.25"/>
              <dgm:constr type="l" for="ch" forName="Pie" refType="w" fact="0.1"/>
              <dgm:constr type="t" for="ch" forName="Pie" refType="h" fact="0.025"/>
              <dgm:constr type="w" for="ch" forName="Pie" refType="w" fact="0.8"/>
              <dgm:constr type="h" for="ch" forName="Pie" refType="h" fact="0.2"/>
            </dgm:constrLst>
          </dgm:if>
          <dgm:else name="Name6">
            <dgm:constrLst>
              <dgm:constr type="r" for="ch" forName="Parent" refType="w"/>
              <dgm:constr type="t" for="ch" forName="Parent" refType="h" fact="0.275"/>
              <dgm:constr type="w" for="ch" forName="Parent" refType="w" fact="0.6"/>
              <dgm:constr type="h" for="ch" forName="Parent" refType="h" fact="0.725"/>
              <dgm:constr type="r" for="ch" forName="Chord" refType="w"/>
              <dgm:constr type="t" for="ch" forName="Chord" refType="h" fact="0"/>
              <dgm:constr type="w" for="ch" forName="Chord" refType="w"/>
              <dgm:constr type="h" for="ch" forName="Chord" refType="h" fact="0.25"/>
              <dgm:constr type="r" for="ch" forName="Pie" refType="w" fact="0.9"/>
              <dgm:constr type="t" for="ch" forName="Pie" refType="h" fact="0.025"/>
              <dgm:constr type="w" for="ch" forName="Pie" refType="w" fact="0.8"/>
              <dgm:constr type="h" for="ch" forName="Pie" refType="h" fact="0.2"/>
            </dgm:constrLst>
          </dgm:else>
        </dgm:choose>
        <dgm:layoutNode name="Chord" styleLbl="bgShp">
          <dgm:alg type="sp"/>
          <dgm:choose name="Name7">
            <dgm:if name="Name8" func="var" arg="dir" op="equ" val="norm">
              <dgm:shape xmlns:r="http://schemas.openxmlformats.org/officeDocument/2006/relationships" type="chord" r:blip="">
                <dgm:adjLst>
                  <dgm:adj idx="1" val="80"/>
                  <dgm:adj idx="2" val="-80"/>
                </dgm:adjLst>
              </dgm:shape>
            </dgm:if>
            <dgm:else name="Name9">
              <dgm:shape xmlns:r="http://schemas.openxmlformats.org/officeDocument/2006/relationships" rot="180" type="chord" r:blip="">
                <dgm:adjLst>
                  <dgm:adj idx="1" val="80"/>
                  <dgm:adj idx="2" val="-80"/>
                </dgm:adjLst>
              </dgm:shape>
            </dgm:else>
          </dgm:choose>
          <dgm:presOf/>
        </dgm:layoutNode>
        <dgm:layoutNode name="Pie" styleLbl="alignNode1">
          <dgm:alg type="sp"/>
          <dgm:choose name="Name10">
            <dgm:if name="Name11" func="var" arg="dir" op="equ" val="norm">
              <dgm:choose name="Name12">
                <dgm:if name="Name13" axis="precedSib" ptType="node" func="cnt" op="equ" val="0">
                  <dgm:choose name="Name14">
                    <dgm:if name="Name15" axis="followSib" ptType="node" func="cnt" op="equ" val="0">
                      <dgm:shape xmlns:r="http://schemas.openxmlformats.org/officeDocument/2006/relationships" type="pie" r:blip="">
                        <dgm:adjLst>
                          <dgm:adj idx="1" val="90"/>
                          <dgm:adj idx="2" val="-90"/>
                        </dgm:adjLst>
                      </dgm:shape>
                    </dgm:if>
                    <dgm:if name="Name16" axis="followSib" ptType="node" func="cnt" op="equ" val="1">
                      <dgm:shape xmlns:r="http://schemas.openxmlformats.org/officeDocument/2006/relationships" type="pie" r:blip="">
                        <dgm:adjLst>
                          <dgm:adj idx="1" val="180"/>
                          <dgm:adj idx="2" val="-90"/>
                        </dgm:adjLst>
                      </dgm:shape>
                    </dgm:if>
                    <dgm:if name="Name17" axis="followSib" ptType="node" func="cnt" op="equ" val="2">
                      <dgm:shape xmlns:r="http://schemas.openxmlformats.org/officeDocument/2006/relationships" type="pie" r:blip="">
                        <dgm:adjLst>
                          <dgm:adj idx="1" val="-150"/>
                          <dgm:adj idx="2" val="-90"/>
                        </dgm:adjLst>
                      </dgm:shape>
                    </dgm:if>
                    <dgm:if name="Name18" axis="followSib" ptType="node" func="cnt" op="equ" val="3">
                      <dgm:shape xmlns:r="http://schemas.openxmlformats.org/officeDocument/2006/relationships" type="pie" r:blip="">
                        <dgm:adjLst>
                          <dgm:adj idx="1" val="-135"/>
                          <dgm:adj idx="2" val="-90"/>
                        </dgm:adjLst>
                      </dgm:shape>
                    </dgm:if>
                    <dgm:if name="Name19" axis="followSib" ptType="node" func="cnt" op="equ" val="4">
                      <dgm:shape xmlns:r="http://schemas.openxmlformats.org/officeDocument/2006/relationships" type="pie" r:blip="">
                        <dgm:adjLst>
                          <dgm:adj idx="1" val="-126"/>
                          <dgm:adj idx="2" val="-90"/>
                        </dgm:adjLst>
                      </dgm:shape>
                    </dgm:if>
                    <dgm:if name="Name20" axis="followSib" ptType="node" func="cnt" op="equ" val="5">
                      <dgm:shape xmlns:r="http://schemas.openxmlformats.org/officeDocument/2006/relationships" type="pie" r:blip="">
                        <dgm:adjLst>
                          <dgm:adj idx="1" val="-120"/>
                          <dgm:adj idx="2" val="-90"/>
                        </dgm:adjLst>
                      </dgm:shape>
                    </dgm:if>
                    <dgm:else name="Name21">
                      <dgm:shape xmlns:r="http://schemas.openxmlformats.org/officeDocument/2006/relationships" type="pie" r:blip="">
                        <dgm:adjLst>
                          <dgm:adj idx="1" val="-115.7143"/>
                          <dgm:adj idx="2" val="-90"/>
                        </dgm:adjLst>
                      </dgm:shape>
                    </dgm:else>
                  </dgm:choose>
                </dgm:if>
                <dgm:if name="Name22" axis="precedSib" ptType="node" func="cnt" op="equ" val="1">
                  <dgm:choose name="Name23">
                    <dgm:if name="Name24" axis="followSib" ptType="node" func="cnt" op="equ" val="0">
                      <dgm:shape xmlns:r="http://schemas.openxmlformats.org/officeDocument/2006/relationships" type="pie" r:blip="">
                        <dgm:adjLst>
                          <dgm:adj idx="1" val="90"/>
                          <dgm:adj idx="2" val="-90"/>
                        </dgm:adjLst>
                      </dgm:shape>
                    </dgm:if>
                    <dgm:if name="Name25" axis="followSib" ptType="node" func="cnt" op="equ" val="1">
                      <dgm:shape xmlns:r="http://schemas.openxmlformats.org/officeDocument/2006/relationships" type="pie" r:blip="">
                        <dgm:adjLst>
                          <dgm:adj idx="1" val="150"/>
                          <dgm:adj idx="2" val="-90"/>
                        </dgm:adjLst>
                      </dgm:shape>
                    </dgm:if>
                    <dgm:if name="Name26" axis="followSib" ptType="node" func="cnt" op="equ" val="2">
                      <dgm:shape xmlns:r="http://schemas.openxmlformats.org/officeDocument/2006/relationships" type="pie" r:blip="">
                        <dgm:adjLst>
                          <dgm:adj idx="1" val="180"/>
                          <dgm:adj idx="2" val="-90"/>
                        </dgm:adjLst>
                      </dgm:shape>
                    </dgm:if>
                    <dgm:if name="Name27" axis="followSib" ptType="node" func="cnt" op="equ" val="3">
                      <dgm:shape xmlns:r="http://schemas.openxmlformats.org/officeDocument/2006/relationships" type="pie" r:blip="">
                        <dgm:adjLst>
                          <dgm:adj idx="1" val="-162"/>
                          <dgm:adj idx="2" val="-90"/>
                        </dgm:adjLst>
                      </dgm:shape>
                    </dgm:if>
                    <dgm:if name="Name28" axis="followSib" ptType="node" func="cnt" op="equ" val="4">
                      <dgm:shape xmlns:r="http://schemas.openxmlformats.org/officeDocument/2006/relationships" type="pie" r:blip="">
                        <dgm:adjLst>
                          <dgm:adj idx="1" val="-150"/>
                          <dgm:adj idx="2" val="-90"/>
                        </dgm:adjLst>
                      </dgm:shape>
                    </dgm:if>
                    <dgm:else name="Name29">
                      <dgm:shape xmlns:r="http://schemas.openxmlformats.org/officeDocument/2006/relationships" type="pie" r:blip="">
                        <dgm:adjLst>
                          <dgm:adj idx="1" val="-141.4286"/>
                          <dgm:adj idx="2" val="-90"/>
                        </dgm:adjLst>
                      </dgm:shape>
                    </dgm:else>
                  </dgm:choose>
                </dgm:if>
                <dgm:if name="Name30" axis="precedSib" ptType="node" func="cnt" op="equ" val="2">
                  <dgm:choose name="Name31">
                    <dgm:if name="Name32" axis="followSib" ptType="node" func="cnt" op="equ" val="0">
                      <dgm:shape xmlns:r="http://schemas.openxmlformats.org/officeDocument/2006/relationships" type="pie" r:blip="">
                        <dgm:adjLst>
                          <dgm:adj idx="1" val="90"/>
                          <dgm:adj idx="2" val="-90"/>
                        </dgm:adjLst>
                      </dgm:shape>
                    </dgm:if>
                    <dgm:if name="Name33" axis="followSib" ptType="node" func="cnt" op="equ" val="1">
                      <dgm:shape xmlns:r="http://schemas.openxmlformats.org/officeDocument/2006/relationships" type="pie" r:blip="">
                        <dgm:adjLst>
                          <dgm:adj idx="1" val="135"/>
                          <dgm:adj idx="2" val="-90"/>
                        </dgm:adjLst>
                      </dgm:shape>
                    </dgm:if>
                    <dgm:if name="Name34" axis="followSib" ptType="node" func="cnt" op="equ" val="2">
                      <dgm:shape xmlns:r="http://schemas.openxmlformats.org/officeDocument/2006/relationships" type="pie" r:blip="">
                        <dgm:adjLst>
                          <dgm:adj idx="1" val="162"/>
                          <dgm:adj idx="2" val="-90"/>
                        </dgm:adjLst>
                      </dgm:shape>
                    </dgm:if>
                    <dgm:if name="Name35" axis="followSib" ptType="node" func="cnt" op="equ" val="3">
                      <dgm:shape xmlns:r="http://schemas.openxmlformats.org/officeDocument/2006/relationships" type="pie" r:blip="">
                        <dgm:adjLst>
                          <dgm:adj idx="1" val="180"/>
                          <dgm:adj idx="2" val="-90"/>
                        </dgm:adjLst>
                      </dgm:shape>
                    </dgm:if>
                    <dgm:else name="Name36">
                      <dgm:shape xmlns:r="http://schemas.openxmlformats.org/officeDocument/2006/relationships" type="pie" r:blip="">
                        <dgm:adjLst>
                          <dgm:adj idx="1" val="-167.1429"/>
                          <dgm:adj idx="2" val="-90"/>
                        </dgm:adjLst>
                      </dgm:shape>
                    </dgm:else>
                  </dgm:choose>
                </dgm:if>
                <dgm:if name="Name37" axis="precedSib" ptType="node" func="cnt" op="equ" val="3">
                  <dgm:choose name="Name38">
                    <dgm:if name="Name39" axis="followSib" ptType="node" func="cnt" op="equ" val="0">
                      <dgm:shape xmlns:r="http://schemas.openxmlformats.org/officeDocument/2006/relationships" type="pie" r:blip="">
                        <dgm:adjLst>
                          <dgm:adj idx="1" val="90"/>
                          <dgm:adj idx="2" val="-90"/>
                        </dgm:adjLst>
                      </dgm:shape>
                    </dgm:if>
                    <dgm:if name="Name40" axis="followSib" ptType="node" func="cnt" op="equ" val="1">
                      <dgm:shape xmlns:r="http://schemas.openxmlformats.org/officeDocument/2006/relationships" type="pie" r:blip="">
                        <dgm:adjLst>
                          <dgm:adj idx="1" val="126"/>
                          <dgm:adj idx="2" val="-90"/>
                        </dgm:adjLst>
                      </dgm:shape>
                    </dgm:if>
                    <dgm:if name="Name41" axis="followSib" ptType="node" func="cnt" op="equ" val="2">
                      <dgm:shape xmlns:r="http://schemas.openxmlformats.org/officeDocument/2006/relationships" type="pie" r:blip="">
                        <dgm:adjLst>
                          <dgm:adj idx="1" val="150"/>
                          <dgm:adj idx="2" val="-90"/>
                        </dgm:adjLst>
                      </dgm:shape>
                    </dgm:if>
                    <dgm:else name="Name42">
                      <dgm:shape xmlns:r="http://schemas.openxmlformats.org/officeDocument/2006/relationships" type="pie" r:blip="">
                        <dgm:adjLst>
                          <dgm:adj idx="1" val="167.1429"/>
                          <dgm:adj idx="2" val="-90"/>
                        </dgm:adjLst>
                      </dgm:shape>
                    </dgm:else>
                  </dgm:choose>
                </dgm:if>
                <dgm:if name="Name43" axis="precedSib" ptType="node" func="cnt" op="equ" val="4">
                  <dgm:choose name="Name44">
                    <dgm:if name="Name45" axis="followSib" ptType="node" func="cnt" op="equ" val="0">
                      <dgm:shape xmlns:r="http://schemas.openxmlformats.org/officeDocument/2006/relationships" type="pie" r:blip="">
                        <dgm:adjLst>
                          <dgm:adj idx="1" val="90"/>
                          <dgm:adj idx="2" val="-90"/>
                        </dgm:adjLst>
                      </dgm:shape>
                    </dgm:if>
                    <dgm:if name="Name46" axis="followSib" ptType="node" func="cnt" op="equ" val="1">
                      <dgm:shape xmlns:r="http://schemas.openxmlformats.org/officeDocument/2006/relationships" type="pie" r:blip="">
                        <dgm:adjLst>
                          <dgm:adj idx="1" val="120"/>
                          <dgm:adj idx="2" val="-90"/>
                        </dgm:adjLst>
                      </dgm:shape>
                    </dgm:if>
                    <dgm:else name="Name47">
                      <dgm:shape xmlns:r="http://schemas.openxmlformats.org/officeDocument/2006/relationships" type="pie" r:blip="">
                        <dgm:adjLst>
                          <dgm:adj idx="1" val="141.4286"/>
                          <dgm:adj idx="2" val="-90"/>
                        </dgm:adjLst>
                      </dgm:shape>
                    </dgm:else>
                  </dgm:choose>
                </dgm:if>
                <dgm:if name="Name48" axis="precedSib" ptType="node" func="cnt" op="equ" val="5">
                  <dgm:choose name="Name49">
                    <dgm:if name="Name50" axis="followSib" ptType="node" func="cnt" op="equ" val="0">
                      <dgm:shape xmlns:r="http://schemas.openxmlformats.org/officeDocument/2006/relationships" type="pie" r:blip="">
                        <dgm:adjLst>
                          <dgm:adj idx="1" val="90"/>
                          <dgm:adj idx="2" val="-90"/>
                        </dgm:adjLst>
                      </dgm:shape>
                    </dgm:if>
                    <dgm:else name="Name51">
                      <dgm:shape xmlns:r="http://schemas.openxmlformats.org/officeDocument/2006/relationships" type="pie" r:blip="">
                        <dgm:adjLst>
                          <dgm:adj idx="1" val="115.7143"/>
                          <dgm:adj idx="2" val="-90"/>
                        </dgm:adjLst>
                      </dgm:shape>
                    </dgm:else>
                  </dgm:choose>
                </dgm:if>
                <dgm:else name="Name52">
                  <dgm:shape xmlns:r="http://schemas.openxmlformats.org/officeDocument/2006/relationships" type="pie" r:blip="">
                    <dgm:adjLst>
                      <dgm:adj idx="1" val="90"/>
                      <dgm:adj idx="2" val="-90"/>
                    </dgm:adjLst>
                  </dgm:shape>
                </dgm:else>
              </dgm:choose>
            </dgm:if>
            <dgm:else name="Name53">
              <dgm:choose name="Name54">
                <dgm:if name="Name55" axis="precedSib" ptType="node" func="cnt" op="equ" val="0">
                  <dgm:choose name="Name56">
                    <dgm:if name="Name57" axis="followSib" ptType="node" func="cnt" op="equ" val="0">
                      <dgm:shape xmlns:r="http://schemas.openxmlformats.org/officeDocument/2006/relationships" rot="180" type="pie" r:blip="">
                        <dgm:adjLst>
                          <dgm:adj idx="1" val="90"/>
                          <dgm:adj idx="2" val="-90"/>
                        </dgm:adjLst>
                      </dgm:shape>
                    </dgm:if>
                    <dgm:if name="Name58" axis="followSib" ptType="node" func="cnt" op="equ" val="1">
                      <dgm:shape xmlns:r="http://schemas.openxmlformats.org/officeDocument/2006/relationships" rot="180" type="pie" r:blip="">
                        <dgm:adjLst>
                          <dgm:adj idx="1" val="90"/>
                          <dgm:adj idx="2" val="180"/>
                        </dgm:adjLst>
                      </dgm:shape>
                    </dgm:if>
                    <dgm:if name="Name59" axis="followSib" ptType="node" func="cnt" op="equ" val="2">
                      <dgm:shape xmlns:r="http://schemas.openxmlformats.org/officeDocument/2006/relationships" rot="180" type="pie" r:blip="">
                        <dgm:adjLst>
                          <dgm:adj idx="1" val="90"/>
                          <dgm:adj idx="2" val="150"/>
                        </dgm:adjLst>
                      </dgm:shape>
                    </dgm:if>
                    <dgm:if name="Name60" axis="followSib" ptType="node" func="cnt" op="equ" val="3">
                      <dgm:shape xmlns:r="http://schemas.openxmlformats.org/officeDocument/2006/relationships" rot="180" type="pie" r:blip="">
                        <dgm:adjLst>
                          <dgm:adj idx="1" val="90"/>
                          <dgm:adj idx="2" val="135"/>
                        </dgm:adjLst>
                      </dgm:shape>
                    </dgm:if>
                    <dgm:if name="Name61" axis="followSib" ptType="node" func="cnt" op="equ" val="4">
                      <dgm:shape xmlns:r="http://schemas.openxmlformats.org/officeDocument/2006/relationships" rot="180" type="pie" r:blip="">
                        <dgm:adjLst>
                          <dgm:adj idx="1" val="90"/>
                          <dgm:adj idx="2" val="126"/>
                        </dgm:adjLst>
                      </dgm:shape>
                    </dgm:if>
                    <dgm:if name="Name62" axis="followSib" ptType="node" func="cnt" op="equ" val="5">
                      <dgm:shape xmlns:r="http://schemas.openxmlformats.org/officeDocument/2006/relationships" rot="180" type="pie" r:blip="">
                        <dgm:adjLst>
                          <dgm:adj idx="1" val="90"/>
                          <dgm:adj idx="2" val="120"/>
                        </dgm:adjLst>
                      </dgm:shape>
                    </dgm:if>
                    <dgm:else name="Name63">
                      <dgm:shape xmlns:r="http://schemas.openxmlformats.org/officeDocument/2006/relationships" rot="180" type="pie" r:blip="">
                        <dgm:adjLst>
                          <dgm:adj idx="1" val="90"/>
                          <dgm:adj idx="2" val="115.7143"/>
                        </dgm:adjLst>
                      </dgm:shape>
                    </dgm:else>
                  </dgm:choose>
                </dgm:if>
                <dgm:if name="Name64" axis="precedSib" ptType="node" func="cnt" op="equ" val="1">
                  <dgm:choose name="Name65">
                    <dgm:if name="Name66" axis="followSib" ptType="node" func="cnt" op="equ" val="0">
                      <dgm:shape xmlns:r="http://schemas.openxmlformats.org/officeDocument/2006/relationships" rot="180" type="pie" r:blip="">
                        <dgm:adjLst>
                          <dgm:adj idx="1" val="90"/>
                          <dgm:adj idx="2" val="-90"/>
                        </dgm:adjLst>
                      </dgm:shape>
                    </dgm:if>
                    <dgm:if name="Name67" axis="followSib" ptType="node" func="cnt" op="equ" val="1">
                      <dgm:shape xmlns:r="http://schemas.openxmlformats.org/officeDocument/2006/relationships" rot="180" type="pie" r:blip="">
                        <dgm:adjLst>
                          <dgm:adj idx="1" val="90"/>
                          <dgm:adj idx="2" val="-150"/>
                        </dgm:adjLst>
                      </dgm:shape>
                    </dgm:if>
                    <dgm:if name="Name68" axis="followSib" ptType="node" func="cnt" op="equ" val="2">
                      <dgm:shape xmlns:r="http://schemas.openxmlformats.org/officeDocument/2006/relationships" rot="180" type="pie" r:blip="">
                        <dgm:adjLst>
                          <dgm:adj idx="1" val="90"/>
                          <dgm:adj idx="2" val="180"/>
                        </dgm:adjLst>
                      </dgm:shape>
                    </dgm:if>
                    <dgm:if name="Name69" axis="followSib" ptType="node" func="cnt" op="equ" val="3">
                      <dgm:shape xmlns:r="http://schemas.openxmlformats.org/officeDocument/2006/relationships" rot="180" type="pie" r:blip="">
                        <dgm:adjLst>
                          <dgm:adj idx="1" val="90"/>
                          <dgm:adj idx="2" val="162"/>
                        </dgm:adjLst>
                      </dgm:shape>
                    </dgm:if>
                    <dgm:if name="Name70" axis="followSib" ptType="node" func="cnt" op="equ" val="4">
                      <dgm:shape xmlns:r="http://schemas.openxmlformats.org/officeDocument/2006/relationships" rot="180" type="pie" r:blip="">
                        <dgm:adjLst>
                          <dgm:adj idx="1" val="90"/>
                          <dgm:adj idx="2" val="150"/>
                        </dgm:adjLst>
                      </dgm:shape>
                    </dgm:if>
                    <dgm:else name="Name71">
                      <dgm:shape xmlns:r="http://schemas.openxmlformats.org/officeDocument/2006/relationships" rot="180" type="pie" r:blip="">
                        <dgm:adjLst>
                          <dgm:adj idx="1" val="90"/>
                          <dgm:adj idx="2" val="141.4286"/>
                        </dgm:adjLst>
                      </dgm:shape>
                    </dgm:else>
                  </dgm:choose>
                </dgm:if>
                <dgm:if name="Name72" axis="precedSib" ptType="node" func="cnt" op="equ" val="2">
                  <dgm:choose name="Name73">
                    <dgm:if name="Name74" axis="followSib" ptType="node" func="cnt" op="equ" val="0">
                      <dgm:shape xmlns:r="http://schemas.openxmlformats.org/officeDocument/2006/relationships" rot="180" type="pie" r:blip="">
                        <dgm:adjLst>
                          <dgm:adj idx="1" val="90"/>
                          <dgm:adj idx="2" val="-90"/>
                        </dgm:adjLst>
                      </dgm:shape>
                    </dgm:if>
                    <dgm:if name="Name75" axis="followSib" ptType="node" func="cnt" op="equ" val="1">
                      <dgm:shape xmlns:r="http://schemas.openxmlformats.org/officeDocument/2006/relationships" rot="180" type="pie" r:blip="">
                        <dgm:adjLst>
                          <dgm:adj idx="1" val="90"/>
                          <dgm:adj idx="2" val="-135"/>
                        </dgm:adjLst>
                      </dgm:shape>
                    </dgm:if>
                    <dgm:if name="Name76" axis="followSib" ptType="node" func="cnt" op="equ" val="2">
                      <dgm:shape xmlns:r="http://schemas.openxmlformats.org/officeDocument/2006/relationships" rot="180" type="pie" r:blip="">
                        <dgm:adjLst>
                          <dgm:adj idx="1" val="90"/>
                          <dgm:adj idx="2" val="-162"/>
                        </dgm:adjLst>
                      </dgm:shape>
                    </dgm:if>
                    <dgm:if name="Name77" axis="followSib" ptType="node" func="cnt" op="equ" val="3">
                      <dgm:shape xmlns:r="http://schemas.openxmlformats.org/officeDocument/2006/relationships" rot="180" type="pie" r:blip="">
                        <dgm:adjLst>
                          <dgm:adj idx="1" val="90"/>
                          <dgm:adj idx="2" val="180"/>
                        </dgm:adjLst>
                      </dgm:shape>
                    </dgm:if>
                    <dgm:else name="Name78">
                      <dgm:shape xmlns:r="http://schemas.openxmlformats.org/officeDocument/2006/relationships" rot="180" type="pie" r:blip="">
                        <dgm:adjLst>
                          <dgm:adj idx="1" val="90"/>
                          <dgm:adj idx="2" val="167.1429"/>
                        </dgm:adjLst>
                      </dgm:shape>
                    </dgm:else>
                  </dgm:choose>
                </dgm:if>
                <dgm:if name="Name79" axis="precedSib" ptType="node" func="cnt" op="equ" val="3">
                  <dgm:choose name="Name80">
                    <dgm:if name="Name81" axis="followSib" ptType="node" func="cnt" op="equ" val="0">
                      <dgm:shape xmlns:r="http://schemas.openxmlformats.org/officeDocument/2006/relationships" rot="180" type="pie" r:blip="">
                        <dgm:adjLst>
                          <dgm:adj idx="1" val="90"/>
                          <dgm:adj idx="2" val="-90"/>
                        </dgm:adjLst>
                      </dgm:shape>
                    </dgm:if>
                    <dgm:if name="Name82" axis="followSib" ptType="node" func="cnt" op="equ" val="1">
                      <dgm:shape xmlns:r="http://schemas.openxmlformats.org/officeDocument/2006/relationships" rot="180" type="pie" r:blip="">
                        <dgm:adjLst>
                          <dgm:adj idx="1" val="90"/>
                          <dgm:adj idx="2" val="-126"/>
                        </dgm:adjLst>
                      </dgm:shape>
                    </dgm:if>
                    <dgm:if name="Name83" axis="followSib" ptType="node" func="cnt" op="equ" val="2">
                      <dgm:shape xmlns:r="http://schemas.openxmlformats.org/officeDocument/2006/relationships" rot="180" type="pie" r:blip="">
                        <dgm:adjLst>
                          <dgm:adj idx="1" val="90"/>
                          <dgm:adj idx="2" val="-150"/>
                        </dgm:adjLst>
                      </dgm:shape>
                    </dgm:if>
                    <dgm:else name="Name84">
                      <dgm:shape xmlns:r="http://schemas.openxmlformats.org/officeDocument/2006/relationships" rot="180" type="pie" r:blip="">
                        <dgm:adjLst>
                          <dgm:adj idx="1" val="90"/>
                          <dgm:adj idx="2" val="-167.1429"/>
                        </dgm:adjLst>
                      </dgm:shape>
                    </dgm:else>
                  </dgm:choose>
                </dgm:if>
                <dgm:if name="Name85" axis="precedSib" ptType="node" func="cnt" op="equ" val="4">
                  <dgm:choose name="Name86">
                    <dgm:if name="Name87" axis="followSib" ptType="node" func="cnt" op="equ" val="0">
                      <dgm:shape xmlns:r="http://schemas.openxmlformats.org/officeDocument/2006/relationships" rot="180" type="pie" r:blip="">
                        <dgm:adjLst>
                          <dgm:adj idx="1" val="90"/>
                          <dgm:adj idx="2" val="-90"/>
                        </dgm:adjLst>
                      </dgm:shape>
                    </dgm:if>
                    <dgm:if name="Name88" axis="followSib" ptType="node" func="cnt" op="equ" val="1">
                      <dgm:shape xmlns:r="http://schemas.openxmlformats.org/officeDocument/2006/relationships" rot="180" type="pie" r:blip="">
                        <dgm:adjLst>
                          <dgm:adj idx="1" val="90"/>
                          <dgm:adj idx="2" val="-120"/>
                        </dgm:adjLst>
                      </dgm:shape>
                    </dgm:if>
                    <dgm:else name="Name89">
                      <dgm:shape xmlns:r="http://schemas.openxmlformats.org/officeDocument/2006/relationships" rot="180" type="pie" r:blip="">
                        <dgm:adjLst>
                          <dgm:adj idx="1" val="90"/>
                          <dgm:adj idx="2" val="-141.4286"/>
                        </dgm:adjLst>
                      </dgm:shape>
                    </dgm:else>
                  </dgm:choose>
                </dgm:if>
                <dgm:if name="Name90" axis="precedSib" ptType="node" func="cnt" op="equ" val="5">
                  <dgm:choose name="Name91">
                    <dgm:if name="Name92" axis="followSib" ptType="node" func="cnt" op="equ" val="0">
                      <dgm:shape xmlns:r="http://schemas.openxmlformats.org/officeDocument/2006/relationships" rot="180" type="pie" r:blip="">
                        <dgm:adjLst>
                          <dgm:adj idx="1" val="90"/>
                          <dgm:adj idx="2" val="-90"/>
                        </dgm:adjLst>
                      </dgm:shape>
                    </dgm:if>
                    <dgm:else name="Name93">
                      <dgm:shape xmlns:r="http://schemas.openxmlformats.org/officeDocument/2006/relationships" rot="180" type="pie" r:blip="">
                        <dgm:adjLst>
                          <dgm:adj idx="1" val="90"/>
                          <dgm:adj idx="2" val="-115.7143"/>
                        </dgm:adjLst>
                      </dgm:shape>
                    </dgm:else>
                  </dgm:choose>
                </dgm:if>
                <dgm:else name="Name94">
                  <dgm:shape xmlns:r="http://schemas.openxmlformats.org/officeDocument/2006/relationships" rot="180" type="pie" r:blip="">
                    <dgm:adjLst>
                      <dgm:adj idx="1" val="90"/>
                      <dgm:adj idx="2" val="-90"/>
                    </dgm:adjLst>
                  </dgm:shape>
                </dgm:else>
              </dgm:choose>
            </dgm:else>
          </dgm:choose>
          <dgm:presOf/>
        </dgm:layoutNode>
        <dgm:layoutNode name="Parent" styleLbl="revTx">
          <dgm:varLst>
            <dgm:chMax val="1"/>
            <dgm:chPref val="1"/>
            <dgm:bulletEnabled val="1"/>
          </dgm:varLst>
          <dgm:choose name="Name95">
            <dgm:if name="Name96" func="var" arg="dir" op="equ" val="norm">
              <dgm:alg type="tx">
                <dgm:param type="parTxLTRAlign" val="r"/>
                <dgm:param type="parTxRTLAlign" val="r"/>
                <dgm:param type="shpTxLTRAlignCh" val="r"/>
                <dgm:param type="shpTxRTLAlignCh" val="r"/>
                <dgm:param type="txAnchorVert" val="b"/>
                <dgm:param type="autoTxRot" val="grav"/>
              </dgm:alg>
            </dgm:if>
            <dgm:else name="Name97">
              <dgm:alg type="tx">
                <dgm:param type="parTxLTRAlign" val="l"/>
                <dgm:param type="parTxRTLAlign" val="l"/>
                <dgm:param type="shpTxLTRAlignCh" val="l"/>
                <dgm:param type="shpTxRTLAlignCh" val="l"/>
                <dgm:param type="txAnchorVert" val="b"/>
                <dgm:param type="autoTxRot" val="grav"/>
              </dgm:alg>
            </dgm:else>
          </dgm:choose>
          <dgm:choose name="Name98">
            <dgm:if name="Name99" func="var" arg="dir" op="equ" val="norm">
              <dgm:shape xmlns:r="http://schemas.openxmlformats.org/officeDocument/2006/relationships" rot="-90" type="rect" r:blip="">
                <dgm:adjLst/>
              </dgm:shape>
            </dgm:if>
            <dgm:else name="Name100">
              <dgm:shape xmlns:r="http://schemas.openxmlformats.org/officeDocument/2006/relationships" rot="90" type="rect" r:blip="">
                <dgm:adjLst/>
              </dgm:shape>
            </dgm:else>
          </dgm:choose>
          <dgm:presOf axis="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choose name="Name101">
        <dgm:if name="Name102" axis="ch" ptType="node" func="cnt" op="gte" val="1">
          <dgm:forEach name="negSibTransForEach" axis="ch" ptType="sibTrans" hideLastTrans="0" cnt="1">
            <dgm:layoutNode name="negSibTrans">
              <dgm:alg type="sp"/>
              <dgm:shape xmlns:r="http://schemas.openxmlformats.org/officeDocument/2006/relationships" r:blip="">
                <dgm:adjLst/>
              </dgm:shape>
            </dgm:layoutNode>
          </dgm:forEach>
          <dgm:layoutNode name="composite">
            <dgm:alg type="composite">
              <dgm:param type="ar" val="0.5"/>
            </dgm:alg>
            <dgm:shape xmlns:r="http://schemas.openxmlformats.org/officeDocument/2006/relationships" r:blip="">
              <dgm:adjLst/>
            </dgm:shape>
            <dgm:choose name="Name103">
              <dgm:if name="Name104" func="var" arg="dir" op="equ" val="norm">
                <dgm:constrLst>
                  <dgm:constr type="l" for="ch" forName="Child" refType="w" fact="0"/>
                  <dgm:constr type="t" for="ch" forName="Child" refType="h" fact="0"/>
                  <dgm:constr type="w" for="ch" forName="Child" refType="w"/>
                  <dgm:constr type="h" for="ch" forName="Child" refType="h"/>
                </dgm:constrLst>
              </dgm:if>
              <dgm:else name="Name105">
                <dgm:constrLst>
                  <dgm:constr type="r" for="ch" forName="Child" refType="w"/>
                  <dgm:constr type="t" for="ch" forName="Child" refType="h" fact="0"/>
                  <dgm:constr type="w" for="ch" forName="Child" refType="w"/>
                  <dgm:constr type="h" for="ch" forName="Child" refType="h"/>
                </dgm:constrLst>
              </dgm:else>
            </dgm:choose>
            <dgm:ruleLst/>
            <dgm:layoutNode name="Child" styleLbl="revTx">
              <dgm:varLst>
                <dgm:chMax val="0"/>
                <dgm:chPref val="0"/>
                <dgm:bulletEnabled val="1"/>
              </dgm:varLst>
              <dgm:choose name="Name106">
                <dgm:if name="Name107" func="var" arg="dir" op="equ" val="norm">
                  <dgm:alg type="tx">
                    <dgm:param type="parTxLTRAlign" val="l"/>
                    <dgm:param type="parTxRTLAlign" val="r"/>
                    <dgm:param type="txAnchorVert" val="t"/>
                  </dgm:alg>
                </dgm:if>
                <dgm:else name="Name108">
                  <dgm:alg type="tx">
                    <dgm:param type="parTxLTRAlign" val="r"/>
                    <dgm:param type="parTxRTLAlign" val="l"/>
                    <dgm:param type="txAnchorVert" val="t"/>
                  </dgm:alg>
                </dgm:else>
              </dgm:choose>
              <dgm:shape xmlns:r="http://schemas.openxmlformats.org/officeDocument/2006/relationships" type="rect" r:blip="">
                <dgm:adjLst/>
              </dgm:shape>
              <dgm:presOf axis="des"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if>
        <dgm:else name="Name109"/>
      </dgm:choose>
    </dgm:forEach>
  </dgm:layoutNode>
</dgm:layoutDef>
</file>

<file path=ppt/diagrams/layout2.xml><?xml version="1.0" encoding="utf-8"?>
<dgm:layoutDef xmlns:dgm="http://schemas.openxmlformats.org/drawingml/2006/diagram" xmlns:a="http://schemas.openxmlformats.org/drawingml/2006/main" uniqueId="urn:microsoft.com/office/officeart/2009/3/layout/PieProcess">
  <dgm:title val=""/>
  <dgm:desc val=""/>
  <dgm:catLst>
    <dgm:cat type="list" pri="8600"/>
    <dgm:cat type="process" pri="4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constrLst>
      <dgm:constr type="primFontSz" for="des" forName="Parent" val="65"/>
      <dgm:constr type="primFontSz" for="des" forName="Child" refType="primFontSz" refFor="des" refForName="Parent" op="lte"/>
      <dgm:constr type="w" for="ch" forName="composite" refType="w"/>
      <dgm:constr type="h" for="ch" forName="composite" refType="h"/>
      <dgm:constr type="w" for="ch" forName="ParentComposite" refType="w" fact="0.5"/>
      <dgm:constr type="h" for="ch" forName="ParentComposite" refType="h"/>
      <dgm:constr type="w" for="ch" forName="negSibTrans" refType="h" refFor="ch" refForName="composite" fact="-0.075"/>
      <dgm:constr type="w" for="ch" forName="sibTrans" refType="w" refFor="ch" refForName="composite" fact="0.0425"/>
    </dgm:constrLst>
    <dgm:forEach name="nodesForEach" axis="ch" ptType="node" cnt="7">
      <dgm:layoutNode name="ParentComposite">
        <dgm:alg type="composite">
          <dgm:param type="ar" val="0.2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275"/>
              <dgm:constr type="w" for="ch" forName="Parent" refType="w" fact="0.6"/>
              <dgm:constr type="h" for="ch" forName="Parent" refType="h" fact="0.725"/>
              <dgm:constr type="l" for="ch" forName="Chord" refType="w" fact="0"/>
              <dgm:constr type="t" for="ch" forName="Chord" refType="h" fact="0"/>
              <dgm:constr type="w" for="ch" forName="Chord" refType="w"/>
              <dgm:constr type="h" for="ch" forName="Chord" refType="h" fact="0.25"/>
              <dgm:constr type="l" for="ch" forName="Pie" refType="w" fact="0.1"/>
              <dgm:constr type="t" for="ch" forName="Pie" refType="h" fact="0.025"/>
              <dgm:constr type="w" for="ch" forName="Pie" refType="w" fact="0.8"/>
              <dgm:constr type="h" for="ch" forName="Pie" refType="h" fact="0.2"/>
            </dgm:constrLst>
          </dgm:if>
          <dgm:else name="Name6">
            <dgm:constrLst>
              <dgm:constr type="r" for="ch" forName="Parent" refType="w"/>
              <dgm:constr type="t" for="ch" forName="Parent" refType="h" fact="0.275"/>
              <dgm:constr type="w" for="ch" forName="Parent" refType="w" fact="0.6"/>
              <dgm:constr type="h" for="ch" forName="Parent" refType="h" fact="0.725"/>
              <dgm:constr type="r" for="ch" forName="Chord" refType="w"/>
              <dgm:constr type="t" for="ch" forName="Chord" refType="h" fact="0"/>
              <dgm:constr type="w" for="ch" forName="Chord" refType="w"/>
              <dgm:constr type="h" for="ch" forName="Chord" refType="h" fact="0.25"/>
              <dgm:constr type="r" for="ch" forName="Pie" refType="w" fact="0.9"/>
              <dgm:constr type="t" for="ch" forName="Pie" refType="h" fact="0.025"/>
              <dgm:constr type="w" for="ch" forName="Pie" refType="w" fact="0.8"/>
              <dgm:constr type="h" for="ch" forName="Pie" refType="h" fact="0.2"/>
            </dgm:constrLst>
          </dgm:else>
        </dgm:choose>
        <dgm:layoutNode name="Chord" styleLbl="bgShp">
          <dgm:alg type="sp"/>
          <dgm:choose name="Name7">
            <dgm:if name="Name8" func="var" arg="dir" op="equ" val="norm">
              <dgm:shape xmlns:r="http://schemas.openxmlformats.org/officeDocument/2006/relationships" type="chord" r:blip="">
                <dgm:adjLst>
                  <dgm:adj idx="1" val="80"/>
                  <dgm:adj idx="2" val="-80"/>
                </dgm:adjLst>
              </dgm:shape>
            </dgm:if>
            <dgm:else name="Name9">
              <dgm:shape xmlns:r="http://schemas.openxmlformats.org/officeDocument/2006/relationships" rot="180" type="chord" r:blip="">
                <dgm:adjLst>
                  <dgm:adj idx="1" val="80"/>
                  <dgm:adj idx="2" val="-80"/>
                </dgm:adjLst>
              </dgm:shape>
            </dgm:else>
          </dgm:choose>
          <dgm:presOf/>
        </dgm:layoutNode>
        <dgm:layoutNode name="Pie" styleLbl="alignNode1">
          <dgm:alg type="sp"/>
          <dgm:choose name="Name10">
            <dgm:if name="Name11" func="var" arg="dir" op="equ" val="norm">
              <dgm:choose name="Name12">
                <dgm:if name="Name13" axis="precedSib" ptType="node" func="cnt" op="equ" val="0">
                  <dgm:choose name="Name14">
                    <dgm:if name="Name15" axis="followSib" ptType="node" func="cnt" op="equ" val="0">
                      <dgm:shape xmlns:r="http://schemas.openxmlformats.org/officeDocument/2006/relationships" type="pie" r:blip="">
                        <dgm:adjLst>
                          <dgm:adj idx="1" val="90"/>
                          <dgm:adj idx="2" val="-90"/>
                        </dgm:adjLst>
                      </dgm:shape>
                    </dgm:if>
                    <dgm:if name="Name16" axis="followSib" ptType="node" func="cnt" op="equ" val="1">
                      <dgm:shape xmlns:r="http://schemas.openxmlformats.org/officeDocument/2006/relationships" type="pie" r:blip="">
                        <dgm:adjLst>
                          <dgm:adj idx="1" val="180"/>
                          <dgm:adj idx="2" val="-90"/>
                        </dgm:adjLst>
                      </dgm:shape>
                    </dgm:if>
                    <dgm:if name="Name17" axis="followSib" ptType="node" func="cnt" op="equ" val="2">
                      <dgm:shape xmlns:r="http://schemas.openxmlformats.org/officeDocument/2006/relationships" type="pie" r:blip="">
                        <dgm:adjLst>
                          <dgm:adj idx="1" val="-150"/>
                          <dgm:adj idx="2" val="-90"/>
                        </dgm:adjLst>
                      </dgm:shape>
                    </dgm:if>
                    <dgm:if name="Name18" axis="followSib" ptType="node" func="cnt" op="equ" val="3">
                      <dgm:shape xmlns:r="http://schemas.openxmlformats.org/officeDocument/2006/relationships" type="pie" r:blip="">
                        <dgm:adjLst>
                          <dgm:adj idx="1" val="-135"/>
                          <dgm:adj idx="2" val="-90"/>
                        </dgm:adjLst>
                      </dgm:shape>
                    </dgm:if>
                    <dgm:if name="Name19" axis="followSib" ptType="node" func="cnt" op="equ" val="4">
                      <dgm:shape xmlns:r="http://schemas.openxmlformats.org/officeDocument/2006/relationships" type="pie" r:blip="">
                        <dgm:adjLst>
                          <dgm:adj idx="1" val="-126"/>
                          <dgm:adj idx="2" val="-90"/>
                        </dgm:adjLst>
                      </dgm:shape>
                    </dgm:if>
                    <dgm:if name="Name20" axis="followSib" ptType="node" func="cnt" op="equ" val="5">
                      <dgm:shape xmlns:r="http://schemas.openxmlformats.org/officeDocument/2006/relationships" type="pie" r:blip="">
                        <dgm:adjLst>
                          <dgm:adj idx="1" val="-120"/>
                          <dgm:adj idx="2" val="-90"/>
                        </dgm:adjLst>
                      </dgm:shape>
                    </dgm:if>
                    <dgm:else name="Name21">
                      <dgm:shape xmlns:r="http://schemas.openxmlformats.org/officeDocument/2006/relationships" type="pie" r:blip="">
                        <dgm:adjLst>
                          <dgm:adj idx="1" val="-115.7143"/>
                          <dgm:adj idx="2" val="-90"/>
                        </dgm:adjLst>
                      </dgm:shape>
                    </dgm:else>
                  </dgm:choose>
                </dgm:if>
                <dgm:if name="Name22" axis="precedSib" ptType="node" func="cnt" op="equ" val="1">
                  <dgm:choose name="Name23">
                    <dgm:if name="Name24" axis="followSib" ptType="node" func="cnt" op="equ" val="0">
                      <dgm:shape xmlns:r="http://schemas.openxmlformats.org/officeDocument/2006/relationships" type="pie" r:blip="">
                        <dgm:adjLst>
                          <dgm:adj idx="1" val="90"/>
                          <dgm:adj idx="2" val="-90"/>
                        </dgm:adjLst>
                      </dgm:shape>
                    </dgm:if>
                    <dgm:if name="Name25" axis="followSib" ptType="node" func="cnt" op="equ" val="1">
                      <dgm:shape xmlns:r="http://schemas.openxmlformats.org/officeDocument/2006/relationships" type="pie" r:blip="">
                        <dgm:adjLst>
                          <dgm:adj idx="1" val="150"/>
                          <dgm:adj idx="2" val="-90"/>
                        </dgm:adjLst>
                      </dgm:shape>
                    </dgm:if>
                    <dgm:if name="Name26" axis="followSib" ptType="node" func="cnt" op="equ" val="2">
                      <dgm:shape xmlns:r="http://schemas.openxmlformats.org/officeDocument/2006/relationships" type="pie" r:blip="">
                        <dgm:adjLst>
                          <dgm:adj idx="1" val="180"/>
                          <dgm:adj idx="2" val="-90"/>
                        </dgm:adjLst>
                      </dgm:shape>
                    </dgm:if>
                    <dgm:if name="Name27" axis="followSib" ptType="node" func="cnt" op="equ" val="3">
                      <dgm:shape xmlns:r="http://schemas.openxmlformats.org/officeDocument/2006/relationships" type="pie" r:blip="">
                        <dgm:adjLst>
                          <dgm:adj idx="1" val="-162"/>
                          <dgm:adj idx="2" val="-90"/>
                        </dgm:adjLst>
                      </dgm:shape>
                    </dgm:if>
                    <dgm:if name="Name28" axis="followSib" ptType="node" func="cnt" op="equ" val="4">
                      <dgm:shape xmlns:r="http://schemas.openxmlformats.org/officeDocument/2006/relationships" type="pie" r:blip="">
                        <dgm:adjLst>
                          <dgm:adj idx="1" val="-150"/>
                          <dgm:adj idx="2" val="-90"/>
                        </dgm:adjLst>
                      </dgm:shape>
                    </dgm:if>
                    <dgm:else name="Name29">
                      <dgm:shape xmlns:r="http://schemas.openxmlformats.org/officeDocument/2006/relationships" type="pie" r:blip="">
                        <dgm:adjLst>
                          <dgm:adj idx="1" val="-141.4286"/>
                          <dgm:adj idx="2" val="-90"/>
                        </dgm:adjLst>
                      </dgm:shape>
                    </dgm:else>
                  </dgm:choose>
                </dgm:if>
                <dgm:if name="Name30" axis="precedSib" ptType="node" func="cnt" op="equ" val="2">
                  <dgm:choose name="Name31">
                    <dgm:if name="Name32" axis="followSib" ptType="node" func="cnt" op="equ" val="0">
                      <dgm:shape xmlns:r="http://schemas.openxmlformats.org/officeDocument/2006/relationships" type="pie" r:blip="">
                        <dgm:adjLst>
                          <dgm:adj idx="1" val="90"/>
                          <dgm:adj idx="2" val="-90"/>
                        </dgm:adjLst>
                      </dgm:shape>
                    </dgm:if>
                    <dgm:if name="Name33" axis="followSib" ptType="node" func="cnt" op="equ" val="1">
                      <dgm:shape xmlns:r="http://schemas.openxmlformats.org/officeDocument/2006/relationships" type="pie" r:blip="">
                        <dgm:adjLst>
                          <dgm:adj idx="1" val="135"/>
                          <dgm:adj idx="2" val="-90"/>
                        </dgm:adjLst>
                      </dgm:shape>
                    </dgm:if>
                    <dgm:if name="Name34" axis="followSib" ptType="node" func="cnt" op="equ" val="2">
                      <dgm:shape xmlns:r="http://schemas.openxmlformats.org/officeDocument/2006/relationships" type="pie" r:blip="">
                        <dgm:adjLst>
                          <dgm:adj idx="1" val="162"/>
                          <dgm:adj idx="2" val="-90"/>
                        </dgm:adjLst>
                      </dgm:shape>
                    </dgm:if>
                    <dgm:if name="Name35" axis="followSib" ptType="node" func="cnt" op="equ" val="3">
                      <dgm:shape xmlns:r="http://schemas.openxmlformats.org/officeDocument/2006/relationships" type="pie" r:blip="">
                        <dgm:adjLst>
                          <dgm:adj idx="1" val="180"/>
                          <dgm:adj idx="2" val="-90"/>
                        </dgm:adjLst>
                      </dgm:shape>
                    </dgm:if>
                    <dgm:else name="Name36">
                      <dgm:shape xmlns:r="http://schemas.openxmlformats.org/officeDocument/2006/relationships" type="pie" r:blip="">
                        <dgm:adjLst>
                          <dgm:adj idx="1" val="-167.1429"/>
                          <dgm:adj idx="2" val="-90"/>
                        </dgm:adjLst>
                      </dgm:shape>
                    </dgm:else>
                  </dgm:choose>
                </dgm:if>
                <dgm:if name="Name37" axis="precedSib" ptType="node" func="cnt" op="equ" val="3">
                  <dgm:choose name="Name38">
                    <dgm:if name="Name39" axis="followSib" ptType="node" func="cnt" op="equ" val="0">
                      <dgm:shape xmlns:r="http://schemas.openxmlformats.org/officeDocument/2006/relationships" type="pie" r:blip="">
                        <dgm:adjLst>
                          <dgm:adj idx="1" val="90"/>
                          <dgm:adj idx="2" val="-90"/>
                        </dgm:adjLst>
                      </dgm:shape>
                    </dgm:if>
                    <dgm:if name="Name40" axis="followSib" ptType="node" func="cnt" op="equ" val="1">
                      <dgm:shape xmlns:r="http://schemas.openxmlformats.org/officeDocument/2006/relationships" type="pie" r:blip="">
                        <dgm:adjLst>
                          <dgm:adj idx="1" val="126"/>
                          <dgm:adj idx="2" val="-90"/>
                        </dgm:adjLst>
                      </dgm:shape>
                    </dgm:if>
                    <dgm:if name="Name41" axis="followSib" ptType="node" func="cnt" op="equ" val="2">
                      <dgm:shape xmlns:r="http://schemas.openxmlformats.org/officeDocument/2006/relationships" type="pie" r:blip="">
                        <dgm:adjLst>
                          <dgm:adj idx="1" val="150"/>
                          <dgm:adj idx="2" val="-90"/>
                        </dgm:adjLst>
                      </dgm:shape>
                    </dgm:if>
                    <dgm:else name="Name42">
                      <dgm:shape xmlns:r="http://schemas.openxmlformats.org/officeDocument/2006/relationships" type="pie" r:blip="">
                        <dgm:adjLst>
                          <dgm:adj idx="1" val="167.1429"/>
                          <dgm:adj idx="2" val="-90"/>
                        </dgm:adjLst>
                      </dgm:shape>
                    </dgm:else>
                  </dgm:choose>
                </dgm:if>
                <dgm:if name="Name43" axis="precedSib" ptType="node" func="cnt" op="equ" val="4">
                  <dgm:choose name="Name44">
                    <dgm:if name="Name45" axis="followSib" ptType="node" func="cnt" op="equ" val="0">
                      <dgm:shape xmlns:r="http://schemas.openxmlformats.org/officeDocument/2006/relationships" type="pie" r:blip="">
                        <dgm:adjLst>
                          <dgm:adj idx="1" val="90"/>
                          <dgm:adj idx="2" val="-90"/>
                        </dgm:adjLst>
                      </dgm:shape>
                    </dgm:if>
                    <dgm:if name="Name46" axis="followSib" ptType="node" func="cnt" op="equ" val="1">
                      <dgm:shape xmlns:r="http://schemas.openxmlformats.org/officeDocument/2006/relationships" type="pie" r:blip="">
                        <dgm:adjLst>
                          <dgm:adj idx="1" val="120"/>
                          <dgm:adj idx="2" val="-90"/>
                        </dgm:adjLst>
                      </dgm:shape>
                    </dgm:if>
                    <dgm:else name="Name47">
                      <dgm:shape xmlns:r="http://schemas.openxmlformats.org/officeDocument/2006/relationships" type="pie" r:blip="">
                        <dgm:adjLst>
                          <dgm:adj idx="1" val="141.4286"/>
                          <dgm:adj idx="2" val="-90"/>
                        </dgm:adjLst>
                      </dgm:shape>
                    </dgm:else>
                  </dgm:choose>
                </dgm:if>
                <dgm:if name="Name48" axis="precedSib" ptType="node" func="cnt" op="equ" val="5">
                  <dgm:choose name="Name49">
                    <dgm:if name="Name50" axis="followSib" ptType="node" func="cnt" op="equ" val="0">
                      <dgm:shape xmlns:r="http://schemas.openxmlformats.org/officeDocument/2006/relationships" type="pie" r:blip="">
                        <dgm:adjLst>
                          <dgm:adj idx="1" val="90"/>
                          <dgm:adj idx="2" val="-90"/>
                        </dgm:adjLst>
                      </dgm:shape>
                    </dgm:if>
                    <dgm:else name="Name51">
                      <dgm:shape xmlns:r="http://schemas.openxmlformats.org/officeDocument/2006/relationships" type="pie" r:blip="">
                        <dgm:adjLst>
                          <dgm:adj idx="1" val="115.7143"/>
                          <dgm:adj idx="2" val="-90"/>
                        </dgm:adjLst>
                      </dgm:shape>
                    </dgm:else>
                  </dgm:choose>
                </dgm:if>
                <dgm:else name="Name52">
                  <dgm:shape xmlns:r="http://schemas.openxmlformats.org/officeDocument/2006/relationships" type="pie" r:blip="">
                    <dgm:adjLst>
                      <dgm:adj idx="1" val="90"/>
                      <dgm:adj idx="2" val="-90"/>
                    </dgm:adjLst>
                  </dgm:shape>
                </dgm:else>
              </dgm:choose>
            </dgm:if>
            <dgm:else name="Name53">
              <dgm:choose name="Name54">
                <dgm:if name="Name55" axis="precedSib" ptType="node" func="cnt" op="equ" val="0">
                  <dgm:choose name="Name56">
                    <dgm:if name="Name57" axis="followSib" ptType="node" func="cnt" op="equ" val="0">
                      <dgm:shape xmlns:r="http://schemas.openxmlformats.org/officeDocument/2006/relationships" rot="180" type="pie" r:blip="">
                        <dgm:adjLst>
                          <dgm:adj idx="1" val="90"/>
                          <dgm:adj idx="2" val="-90"/>
                        </dgm:adjLst>
                      </dgm:shape>
                    </dgm:if>
                    <dgm:if name="Name58" axis="followSib" ptType="node" func="cnt" op="equ" val="1">
                      <dgm:shape xmlns:r="http://schemas.openxmlformats.org/officeDocument/2006/relationships" rot="180" type="pie" r:blip="">
                        <dgm:adjLst>
                          <dgm:adj idx="1" val="90"/>
                          <dgm:adj idx="2" val="180"/>
                        </dgm:adjLst>
                      </dgm:shape>
                    </dgm:if>
                    <dgm:if name="Name59" axis="followSib" ptType="node" func="cnt" op="equ" val="2">
                      <dgm:shape xmlns:r="http://schemas.openxmlformats.org/officeDocument/2006/relationships" rot="180" type="pie" r:blip="">
                        <dgm:adjLst>
                          <dgm:adj idx="1" val="90"/>
                          <dgm:adj idx="2" val="150"/>
                        </dgm:adjLst>
                      </dgm:shape>
                    </dgm:if>
                    <dgm:if name="Name60" axis="followSib" ptType="node" func="cnt" op="equ" val="3">
                      <dgm:shape xmlns:r="http://schemas.openxmlformats.org/officeDocument/2006/relationships" rot="180" type="pie" r:blip="">
                        <dgm:adjLst>
                          <dgm:adj idx="1" val="90"/>
                          <dgm:adj idx="2" val="135"/>
                        </dgm:adjLst>
                      </dgm:shape>
                    </dgm:if>
                    <dgm:if name="Name61" axis="followSib" ptType="node" func="cnt" op="equ" val="4">
                      <dgm:shape xmlns:r="http://schemas.openxmlformats.org/officeDocument/2006/relationships" rot="180" type="pie" r:blip="">
                        <dgm:adjLst>
                          <dgm:adj idx="1" val="90"/>
                          <dgm:adj idx="2" val="126"/>
                        </dgm:adjLst>
                      </dgm:shape>
                    </dgm:if>
                    <dgm:if name="Name62" axis="followSib" ptType="node" func="cnt" op="equ" val="5">
                      <dgm:shape xmlns:r="http://schemas.openxmlformats.org/officeDocument/2006/relationships" rot="180" type="pie" r:blip="">
                        <dgm:adjLst>
                          <dgm:adj idx="1" val="90"/>
                          <dgm:adj idx="2" val="120"/>
                        </dgm:adjLst>
                      </dgm:shape>
                    </dgm:if>
                    <dgm:else name="Name63">
                      <dgm:shape xmlns:r="http://schemas.openxmlformats.org/officeDocument/2006/relationships" rot="180" type="pie" r:blip="">
                        <dgm:adjLst>
                          <dgm:adj idx="1" val="90"/>
                          <dgm:adj idx="2" val="115.7143"/>
                        </dgm:adjLst>
                      </dgm:shape>
                    </dgm:else>
                  </dgm:choose>
                </dgm:if>
                <dgm:if name="Name64" axis="precedSib" ptType="node" func="cnt" op="equ" val="1">
                  <dgm:choose name="Name65">
                    <dgm:if name="Name66" axis="followSib" ptType="node" func="cnt" op="equ" val="0">
                      <dgm:shape xmlns:r="http://schemas.openxmlformats.org/officeDocument/2006/relationships" rot="180" type="pie" r:blip="">
                        <dgm:adjLst>
                          <dgm:adj idx="1" val="90"/>
                          <dgm:adj idx="2" val="-90"/>
                        </dgm:adjLst>
                      </dgm:shape>
                    </dgm:if>
                    <dgm:if name="Name67" axis="followSib" ptType="node" func="cnt" op="equ" val="1">
                      <dgm:shape xmlns:r="http://schemas.openxmlformats.org/officeDocument/2006/relationships" rot="180" type="pie" r:blip="">
                        <dgm:adjLst>
                          <dgm:adj idx="1" val="90"/>
                          <dgm:adj idx="2" val="-150"/>
                        </dgm:adjLst>
                      </dgm:shape>
                    </dgm:if>
                    <dgm:if name="Name68" axis="followSib" ptType="node" func="cnt" op="equ" val="2">
                      <dgm:shape xmlns:r="http://schemas.openxmlformats.org/officeDocument/2006/relationships" rot="180" type="pie" r:blip="">
                        <dgm:adjLst>
                          <dgm:adj idx="1" val="90"/>
                          <dgm:adj idx="2" val="180"/>
                        </dgm:adjLst>
                      </dgm:shape>
                    </dgm:if>
                    <dgm:if name="Name69" axis="followSib" ptType="node" func="cnt" op="equ" val="3">
                      <dgm:shape xmlns:r="http://schemas.openxmlformats.org/officeDocument/2006/relationships" rot="180" type="pie" r:blip="">
                        <dgm:adjLst>
                          <dgm:adj idx="1" val="90"/>
                          <dgm:adj idx="2" val="162"/>
                        </dgm:adjLst>
                      </dgm:shape>
                    </dgm:if>
                    <dgm:if name="Name70" axis="followSib" ptType="node" func="cnt" op="equ" val="4">
                      <dgm:shape xmlns:r="http://schemas.openxmlformats.org/officeDocument/2006/relationships" rot="180" type="pie" r:blip="">
                        <dgm:adjLst>
                          <dgm:adj idx="1" val="90"/>
                          <dgm:adj idx="2" val="150"/>
                        </dgm:adjLst>
                      </dgm:shape>
                    </dgm:if>
                    <dgm:else name="Name71">
                      <dgm:shape xmlns:r="http://schemas.openxmlformats.org/officeDocument/2006/relationships" rot="180" type="pie" r:blip="">
                        <dgm:adjLst>
                          <dgm:adj idx="1" val="90"/>
                          <dgm:adj idx="2" val="141.4286"/>
                        </dgm:adjLst>
                      </dgm:shape>
                    </dgm:else>
                  </dgm:choose>
                </dgm:if>
                <dgm:if name="Name72" axis="precedSib" ptType="node" func="cnt" op="equ" val="2">
                  <dgm:choose name="Name73">
                    <dgm:if name="Name74" axis="followSib" ptType="node" func="cnt" op="equ" val="0">
                      <dgm:shape xmlns:r="http://schemas.openxmlformats.org/officeDocument/2006/relationships" rot="180" type="pie" r:blip="">
                        <dgm:adjLst>
                          <dgm:adj idx="1" val="90"/>
                          <dgm:adj idx="2" val="-90"/>
                        </dgm:adjLst>
                      </dgm:shape>
                    </dgm:if>
                    <dgm:if name="Name75" axis="followSib" ptType="node" func="cnt" op="equ" val="1">
                      <dgm:shape xmlns:r="http://schemas.openxmlformats.org/officeDocument/2006/relationships" rot="180" type="pie" r:blip="">
                        <dgm:adjLst>
                          <dgm:adj idx="1" val="90"/>
                          <dgm:adj idx="2" val="-135"/>
                        </dgm:adjLst>
                      </dgm:shape>
                    </dgm:if>
                    <dgm:if name="Name76" axis="followSib" ptType="node" func="cnt" op="equ" val="2">
                      <dgm:shape xmlns:r="http://schemas.openxmlformats.org/officeDocument/2006/relationships" rot="180" type="pie" r:blip="">
                        <dgm:adjLst>
                          <dgm:adj idx="1" val="90"/>
                          <dgm:adj idx="2" val="-162"/>
                        </dgm:adjLst>
                      </dgm:shape>
                    </dgm:if>
                    <dgm:if name="Name77" axis="followSib" ptType="node" func="cnt" op="equ" val="3">
                      <dgm:shape xmlns:r="http://schemas.openxmlformats.org/officeDocument/2006/relationships" rot="180" type="pie" r:blip="">
                        <dgm:adjLst>
                          <dgm:adj idx="1" val="90"/>
                          <dgm:adj idx="2" val="180"/>
                        </dgm:adjLst>
                      </dgm:shape>
                    </dgm:if>
                    <dgm:else name="Name78">
                      <dgm:shape xmlns:r="http://schemas.openxmlformats.org/officeDocument/2006/relationships" rot="180" type="pie" r:blip="">
                        <dgm:adjLst>
                          <dgm:adj idx="1" val="90"/>
                          <dgm:adj idx="2" val="167.1429"/>
                        </dgm:adjLst>
                      </dgm:shape>
                    </dgm:else>
                  </dgm:choose>
                </dgm:if>
                <dgm:if name="Name79" axis="precedSib" ptType="node" func="cnt" op="equ" val="3">
                  <dgm:choose name="Name80">
                    <dgm:if name="Name81" axis="followSib" ptType="node" func="cnt" op="equ" val="0">
                      <dgm:shape xmlns:r="http://schemas.openxmlformats.org/officeDocument/2006/relationships" rot="180" type="pie" r:blip="">
                        <dgm:adjLst>
                          <dgm:adj idx="1" val="90"/>
                          <dgm:adj idx="2" val="-90"/>
                        </dgm:adjLst>
                      </dgm:shape>
                    </dgm:if>
                    <dgm:if name="Name82" axis="followSib" ptType="node" func="cnt" op="equ" val="1">
                      <dgm:shape xmlns:r="http://schemas.openxmlformats.org/officeDocument/2006/relationships" rot="180" type="pie" r:blip="">
                        <dgm:adjLst>
                          <dgm:adj idx="1" val="90"/>
                          <dgm:adj idx="2" val="-126"/>
                        </dgm:adjLst>
                      </dgm:shape>
                    </dgm:if>
                    <dgm:if name="Name83" axis="followSib" ptType="node" func="cnt" op="equ" val="2">
                      <dgm:shape xmlns:r="http://schemas.openxmlformats.org/officeDocument/2006/relationships" rot="180" type="pie" r:blip="">
                        <dgm:adjLst>
                          <dgm:adj idx="1" val="90"/>
                          <dgm:adj idx="2" val="-150"/>
                        </dgm:adjLst>
                      </dgm:shape>
                    </dgm:if>
                    <dgm:else name="Name84">
                      <dgm:shape xmlns:r="http://schemas.openxmlformats.org/officeDocument/2006/relationships" rot="180" type="pie" r:blip="">
                        <dgm:adjLst>
                          <dgm:adj idx="1" val="90"/>
                          <dgm:adj idx="2" val="-167.1429"/>
                        </dgm:adjLst>
                      </dgm:shape>
                    </dgm:else>
                  </dgm:choose>
                </dgm:if>
                <dgm:if name="Name85" axis="precedSib" ptType="node" func="cnt" op="equ" val="4">
                  <dgm:choose name="Name86">
                    <dgm:if name="Name87" axis="followSib" ptType="node" func="cnt" op="equ" val="0">
                      <dgm:shape xmlns:r="http://schemas.openxmlformats.org/officeDocument/2006/relationships" rot="180" type="pie" r:blip="">
                        <dgm:adjLst>
                          <dgm:adj idx="1" val="90"/>
                          <dgm:adj idx="2" val="-90"/>
                        </dgm:adjLst>
                      </dgm:shape>
                    </dgm:if>
                    <dgm:if name="Name88" axis="followSib" ptType="node" func="cnt" op="equ" val="1">
                      <dgm:shape xmlns:r="http://schemas.openxmlformats.org/officeDocument/2006/relationships" rot="180" type="pie" r:blip="">
                        <dgm:adjLst>
                          <dgm:adj idx="1" val="90"/>
                          <dgm:adj idx="2" val="-120"/>
                        </dgm:adjLst>
                      </dgm:shape>
                    </dgm:if>
                    <dgm:else name="Name89">
                      <dgm:shape xmlns:r="http://schemas.openxmlformats.org/officeDocument/2006/relationships" rot="180" type="pie" r:blip="">
                        <dgm:adjLst>
                          <dgm:adj idx="1" val="90"/>
                          <dgm:adj idx="2" val="-141.4286"/>
                        </dgm:adjLst>
                      </dgm:shape>
                    </dgm:else>
                  </dgm:choose>
                </dgm:if>
                <dgm:if name="Name90" axis="precedSib" ptType="node" func="cnt" op="equ" val="5">
                  <dgm:choose name="Name91">
                    <dgm:if name="Name92" axis="followSib" ptType="node" func="cnt" op="equ" val="0">
                      <dgm:shape xmlns:r="http://schemas.openxmlformats.org/officeDocument/2006/relationships" rot="180" type="pie" r:blip="">
                        <dgm:adjLst>
                          <dgm:adj idx="1" val="90"/>
                          <dgm:adj idx="2" val="-90"/>
                        </dgm:adjLst>
                      </dgm:shape>
                    </dgm:if>
                    <dgm:else name="Name93">
                      <dgm:shape xmlns:r="http://schemas.openxmlformats.org/officeDocument/2006/relationships" rot="180" type="pie" r:blip="">
                        <dgm:adjLst>
                          <dgm:adj idx="1" val="90"/>
                          <dgm:adj idx="2" val="-115.7143"/>
                        </dgm:adjLst>
                      </dgm:shape>
                    </dgm:else>
                  </dgm:choose>
                </dgm:if>
                <dgm:else name="Name94">
                  <dgm:shape xmlns:r="http://schemas.openxmlformats.org/officeDocument/2006/relationships" rot="180" type="pie" r:blip="">
                    <dgm:adjLst>
                      <dgm:adj idx="1" val="90"/>
                      <dgm:adj idx="2" val="-90"/>
                    </dgm:adjLst>
                  </dgm:shape>
                </dgm:else>
              </dgm:choose>
            </dgm:else>
          </dgm:choose>
          <dgm:presOf/>
        </dgm:layoutNode>
        <dgm:layoutNode name="Parent" styleLbl="revTx">
          <dgm:varLst>
            <dgm:chMax val="1"/>
            <dgm:chPref val="1"/>
            <dgm:bulletEnabled val="1"/>
          </dgm:varLst>
          <dgm:choose name="Name95">
            <dgm:if name="Name96" func="var" arg="dir" op="equ" val="norm">
              <dgm:alg type="tx">
                <dgm:param type="parTxLTRAlign" val="r"/>
                <dgm:param type="parTxRTLAlign" val="r"/>
                <dgm:param type="shpTxLTRAlignCh" val="r"/>
                <dgm:param type="shpTxRTLAlignCh" val="r"/>
                <dgm:param type="txAnchorVert" val="b"/>
                <dgm:param type="autoTxRot" val="grav"/>
              </dgm:alg>
            </dgm:if>
            <dgm:else name="Name97">
              <dgm:alg type="tx">
                <dgm:param type="parTxLTRAlign" val="l"/>
                <dgm:param type="parTxRTLAlign" val="l"/>
                <dgm:param type="shpTxLTRAlignCh" val="l"/>
                <dgm:param type="shpTxRTLAlignCh" val="l"/>
                <dgm:param type="txAnchorVert" val="b"/>
                <dgm:param type="autoTxRot" val="grav"/>
              </dgm:alg>
            </dgm:else>
          </dgm:choose>
          <dgm:choose name="Name98">
            <dgm:if name="Name99" func="var" arg="dir" op="equ" val="norm">
              <dgm:shape xmlns:r="http://schemas.openxmlformats.org/officeDocument/2006/relationships" rot="-90" type="rect" r:blip="">
                <dgm:adjLst/>
              </dgm:shape>
            </dgm:if>
            <dgm:else name="Name100">
              <dgm:shape xmlns:r="http://schemas.openxmlformats.org/officeDocument/2006/relationships" rot="90" type="rect" r:blip="">
                <dgm:adjLst/>
              </dgm:shape>
            </dgm:else>
          </dgm:choose>
          <dgm:presOf axis="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choose name="Name101">
        <dgm:if name="Name102" axis="ch" ptType="node" func="cnt" op="gte" val="1">
          <dgm:forEach name="negSibTransForEach" axis="ch" ptType="sibTrans" hideLastTrans="0" cnt="1">
            <dgm:layoutNode name="negSibTrans">
              <dgm:alg type="sp"/>
              <dgm:shape xmlns:r="http://schemas.openxmlformats.org/officeDocument/2006/relationships" r:blip="">
                <dgm:adjLst/>
              </dgm:shape>
            </dgm:layoutNode>
          </dgm:forEach>
          <dgm:layoutNode name="composite">
            <dgm:alg type="composite">
              <dgm:param type="ar" val="0.5"/>
            </dgm:alg>
            <dgm:shape xmlns:r="http://schemas.openxmlformats.org/officeDocument/2006/relationships" r:blip="">
              <dgm:adjLst/>
            </dgm:shape>
            <dgm:choose name="Name103">
              <dgm:if name="Name104" func="var" arg="dir" op="equ" val="norm">
                <dgm:constrLst>
                  <dgm:constr type="l" for="ch" forName="Child" refType="w" fact="0"/>
                  <dgm:constr type="t" for="ch" forName="Child" refType="h" fact="0"/>
                  <dgm:constr type="w" for="ch" forName="Child" refType="w"/>
                  <dgm:constr type="h" for="ch" forName="Child" refType="h"/>
                </dgm:constrLst>
              </dgm:if>
              <dgm:else name="Name105">
                <dgm:constrLst>
                  <dgm:constr type="r" for="ch" forName="Child" refType="w"/>
                  <dgm:constr type="t" for="ch" forName="Child" refType="h" fact="0"/>
                  <dgm:constr type="w" for="ch" forName="Child" refType="w"/>
                  <dgm:constr type="h" for="ch" forName="Child" refType="h"/>
                </dgm:constrLst>
              </dgm:else>
            </dgm:choose>
            <dgm:ruleLst/>
            <dgm:layoutNode name="Child" styleLbl="revTx">
              <dgm:varLst>
                <dgm:chMax val="0"/>
                <dgm:chPref val="0"/>
                <dgm:bulletEnabled val="1"/>
              </dgm:varLst>
              <dgm:choose name="Name106">
                <dgm:if name="Name107" func="var" arg="dir" op="equ" val="norm">
                  <dgm:alg type="tx">
                    <dgm:param type="parTxLTRAlign" val="l"/>
                    <dgm:param type="parTxRTLAlign" val="r"/>
                    <dgm:param type="txAnchorVert" val="t"/>
                  </dgm:alg>
                </dgm:if>
                <dgm:else name="Name108">
                  <dgm:alg type="tx">
                    <dgm:param type="parTxLTRAlign" val="r"/>
                    <dgm:param type="parTxRTLAlign" val="l"/>
                    <dgm:param type="txAnchorVert" val="t"/>
                  </dgm:alg>
                </dgm:else>
              </dgm:choose>
              <dgm:shape xmlns:r="http://schemas.openxmlformats.org/officeDocument/2006/relationships" type="rect" r:blip="">
                <dgm:adjLst/>
              </dgm:shape>
              <dgm:presOf axis="des"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if>
        <dgm:else name="Name10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E89970-3096-879D-591E-536A715676D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SV"/>
          </a:p>
        </p:txBody>
      </p:sp>
      <p:sp>
        <p:nvSpPr>
          <p:cNvPr id="3" name="Subtítulo 2">
            <a:extLst>
              <a:ext uri="{FF2B5EF4-FFF2-40B4-BE49-F238E27FC236}">
                <a16:creationId xmlns:a16="http://schemas.microsoft.com/office/drawing/2014/main" id="{35E8F5D5-BFC0-1B95-4376-7C524E698C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SV"/>
          </a:p>
        </p:txBody>
      </p:sp>
      <p:sp>
        <p:nvSpPr>
          <p:cNvPr id="4" name="Marcador de fecha 3">
            <a:extLst>
              <a:ext uri="{FF2B5EF4-FFF2-40B4-BE49-F238E27FC236}">
                <a16:creationId xmlns:a16="http://schemas.microsoft.com/office/drawing/2014/main" id="{65FBBCCF-2375-C512-0E4D-86F480E2033E}"/>
              </a:ext>
            </a:extLst>
          </p:cNvPr>
          <p:cNvSpPr>
            <a:spLocks noGrp="1"/>
          </p:cNvSpPr>
          <p:nvPr>
            <p:ph type="dt" sz="half" idx="10"/>
          </p:nvPr>
        </p:nvSpPr>
        <p:spPr/>
        <p:txBody>
          <a:bodyPr/>
          <a:lstStyle/>
          <a:p>
            <a:fld id="{0849ADA2-728A-47F4-8534-CF278DC2C786}" type="datetimeFigureOut">
              <a:rPr lang="es-SV" smtClean="0"/>
              <a:t>2/6/26</a:t>
            </a:fld>
            <a:endParaRPr lang="es-SV"/>
          </a:p>
        </p:txBody>
      </p:sp>
      <p:sp>
        <p:nvSpPr>
          <p:cNvPr id="5" name="Marcador de pie de página 4">
            <a:extLst>
              <a:ext uri="{FF2B5EF4-FFF2-40B4-BE49-F238E27FC236}">
                <a16:creationId xmlns:a16="http://schemas.microsoft.com/office/drawing/2014/main" id="{0AD347F1-1C82-530F-A1C4-F66AAA41195C}"/>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164D0B3F-11B7-2F25-8648-6368A356B0C0}"/>
              </a:ext>
            </a:extLst>
          </p:cNvPr>
          <p:cNvSpPr>
            <a:spLocks noGrp="1"/>
          </p:cNvSpPr>
          <p:nvPr>
            <p:ph type="sldNum" sz="quarter" idx="12"/>
          </p:nvPr>
        </p:nvSpPr>
        <p:spPr/>
        <p:txBody>
          <a:bodyPr/>
          <a:lstStyle/>
          <a:p>
            <a:fld id="{5786CD65-34EC-4509-927D-0C6586D2490A}" type="slidenum">
              <a:rPr lang="es-SV" smtClean="0"/>
              <a:t>‹Nº›</a:t>
            </a:fld>
            <a:endParaRPr lang="es-SV"/>
          </a:p>
        </p:txBody>
      </p:sp>
    </p:spTree>
    <p:extLst>
      <p:ext uri="{BB962C8B-B14F-4D97-AF65-F5344CB8AC3E}">
        <p14:creationId xmlns:p14="http://schemas.microsoft.com/office/powerpoint/2010/main" val="1476564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7BEAFC-66F3-707F-B8A1-F23F3A3CAA99}"/>
              </a:ext>
            </a:extLst>
          </p:cNvPr>
          <p:cNvSpPr>
            <a:spLocks noGrp="1"/>
          </p:cNvSpPr>
          <p:nvPr>
            <p:ph type="title"/>
          </p:nvPr>
        </p:nvSpPr>
        <p:spPr/>
        <p:txBody>
          <a:bodyPr/>
          <a:lstStyle/>
          <a:p>
            <a:r>
              <a:rPr lang="es-ES"/>
              <a:t>Haga clic para modificar el estilo de título del patrón</a:t>
            </a:r>
            <a:endParaRPr lang="es-SV"/>
          </a:p>
        </p:txBody>
      </p:sp>
      <p:sp>
        <p:nvSpPr>
          <p:cNvPr id="3" name="Marcador de texto vertical 2">
            <a:extLst>
              <a:ext uri="{FF2B5EF4-FFF2-40B4-BE49-F238E27FC236}">
                <a16:creationId xmlns:a16="http://schemas.microsoft.com/office/drawing/2014/main" id="{81554586-84A5-7E2D-264C-1E95F419AF73}"/>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a:extLst>
              <a:ext uri="{FF2B5EF4-FFF2-40B4-BE49-F238E27FC236}">
                <a16:creationId xmlns:a16="http://schemas.microsoft.com/office/drawing/2014/main" id="{6337FD5C-E8DC-0107-C894-E0B6EF37142C}"/>
              </a:ext>
            </a:extLst>
          </p:cNvPr>
          <p:cNvSpPr>
            <a:spLocks noGrp="1"/>
          </p:cNvSpPr>
          <p:nvPr>
            <p:ph type="dt" sz="half" idx="10"/>
          </p:nvPr>
        </p:nvSpPr>
        <p:spPr/>
        <p:txBody>
          <a:bodyPr/>
          <a:lstStyle/>
          <a:p>
            <a:fld id="{0849ADA2-728A-47F4-8534-CF278DC2C786}" type="datetimeFigureOut">
              <a:rPr lang="es-SV" smtClean="0"/>
              <a:t>2/6/26</a:t>
            </a:fld>
            <a:endParaRPr lang="es-SV"/>
          </a:p>
        </p:txBody>
      </p:sp>
      <p:sp>
        <p:nvSpPr>
          <p:cNvPr id="5" name="Marcador de pie de página 4">
            <a:extLst>
              <a:ext uri="{FF2B5EF4-FFF2-40B4-BE49-F238E27FC236}">
                <a16:creationId xmlns:a16="http://schemas.microsoft.com/office/drawing/2014/main" id="{2B67705E-3BFE-6309-BEF2-2486026B523C}"/>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2D3DFCE1-97F4-D96D-F458-220BC3EB6651}"/>
              </a:ext>
            </a:extLst>
          </p:cNvPr>
          <p:cNvSpPr>
            <a:spLocks noGrp="1"/>
          </p:cNvSpPr>
          <p:nvPr>
            <p:ph type="sldNum" sz="quarter" idx="12"/>
          </p:nvPr>
        </p:nvSpPr>
        <p:spPr/>
        <p:txBody>
          <a:bodyPr/>
          <a:lstStyle/>
          <a:p>
            <a:fld id="{5786CD65-34EC-4509-927D-0C6586D2490A}" type="slidenum">
              <a:rPr lang="es-SV" smtClean="0"/>
              <a:t>‹Nº›</a:t>
            </a:fld>
            <a:endParaRPr lang="es-SV"/>
          </a:p>
        </p:txBody>
      </p:sp>
    </p:spTree>
    <p:extLst>
      <p:ext uri="{BB962C8B-B14F-4D97-AF65-F5344CB8AC3E}">
        <p14:creationId xmlns:p14="http://schemas.microsoft.com/office/powerpoint/2010/main" val="3342826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CC1CF6E-6F08-0947-9696-A81C747C973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SV"/>
          </a:p>
        </p:txBody>
      </p:sp>
      <p:sp>
        <p:nvSpPr>
          <p:cNvPr id="3" name="Marcador de texto vertical 2">
            <a:extLst>
              <a:ext uri="{FF2B5EF4-FFF2-40B4-BE49-F238E27FC236}">
                <a16:creationId xmlns:a16="http://schemas.microsoft.com/office/drawing/2014/main" id="{658F88B8-A919-B4C2-A563-185FB015CD2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a:extLst>
              <a:ext uri="{FF2B5EF4-FFF2-40B4-BE49-F238E27FC236}">
                <a16:creationId xmlns:a16="http://schemas.microsoft.com/office/drawing/2014/main" id="{D78D2F3D-12B6-658F-1889-3A7D26B49654}"/>
              </a:ext>
            </a:extLst>
          </p:cNvPr>
          <p:cNvSpPr>
            <a:spLocks noGrp="1"/>
          </p:cNvSpPr>
          <p:nvPr>
            <p:ph type="dt" sz="half" idx="10"/>
          </p:nvPr>
        </p:nvSpPr>
        <p:spPr/>
        <p:txBody>
          <a:bodyPr/>
          <a:lstStyle/>
          <a:p>
            <a:fld id="{0849ADA2-728A-47F4-8534-CF278DC2C786}" type="datetimeFigureOut">
              <a:rPr lang="es-SV" smtClean="0"/>
              <a:t>2/6/26</a:t>
            </a:fld>
            <a:endParaRPr lang="es-SV"/>
          </a:p>
        </p:txBody>
      </p:sp>
      <p:sp>
        <p:nvSpPr>
          <p:cNvPr id="5" name="Marcador de pie de página 4">
            <a:extLst>
              <a:ext uri="{FF2B5EF4-FFF2-40B4-BE49-F238E27FC236}">
                <a16:creationId xmlns:a16="http://schemas.microsoft.com/office/drawing/2014/main" id="{0BCF8A9B-3FC1-2BA5-90A3-FD435D864573}"/>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05942B22-E121-8977-6B56-D469526DF18D}"/>
              </a:ext>
            </a:extLst>
          </p:cNvPr>
          <p:cNvSpPr>
            <a:spLocks noGrp="1"/>
          </p:cNvSpPr>
          <p:nvPr>
            <p:ph type="sldNum" sz="quarter" idx="12"/>
          </p:nvPr>
        </p:nvSpPr>
        <p:spPr/>
        <p:txBody>
          <a:bodyPr/>
          <a:lstStyle/>
          <a:p>
            <a:fld id="{5786CD65-34EC-4509-927D-0C6586D2490A}" type="slidenum">
              <a:rPr lang="es-SV" smtClean="0"/>
              <a:t>‹Nº›</a:t>
            </a:fld>
            <a:endParaRPr lang="es-SV"/>
          </a:p>
        </p:txBody>
      </p:sp>
    </p:spTree>
    <p:extLst>
      <p:ext uri="{BB962C8B-B14F-4D97-AF65-F5344CB8AC3E}">
        <p14:creationId xmlns:p14="http://schemas.microsoft.com/office/powerpoint/2010/main" val="4153909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919BA0-887B-D91C-4FC9-DE28F9058D3E}"/>
              </a:ext>
            </a:extLst>
          </p:cNvPr>
          <p:cNvSpPr>
            <a:spLocks noGrp="1"/>
          </p:cNvSpPr>
          <p:nvPr>
            <p:ph type="title"/>
          </p:nvPr>
        </p:nvSpPr>
        <p:spPr/>
        <p:txBody>
          <a:bodyPr/>
          <a:lstStyle/>
          <a:p>
            <a:r>
              <a:rPr lang="es-ES"/>
              <a:t>Haga clic para modificar el estilo de título del patrón</a:t>
            </a:r>
            <a:endParaRPr lang="es-SV"/>
          </a:p>
        </p:txBody>
      </p:sp>
      <p:sp>
        <p:nvSpPr>
          <p:cNvPr id="3" name="Marcador de contenido 2">
            <a:extLst>
              <a:ext uri="{FF2B5EF4-FFF2-40B4-BE49-F238E27FC236}">
                <a16:creationId xmlns:a16="http://schemas.microsoft.com/office/drawing/2014/main" id="{1E33EBE4-E8E4-2C27-CED0-02FF0BCDD6B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a:extLst>
              <a:ext uri="{FF2B5EF4-FFF2-40B4-BE49-F238E27FC236}">
                <a16:creationId xmlns:a16="http://schemas.microsoft.com/office/drawing/2014/main" id="{49060A39-629E-08DE-31C8-9E361AEF99E3}"/>
              </a:ext>
            </a:extLst>
          </p:cNvPr>
          <p:cNvSpPr>
            <a:spLocks noGrp="1"/>
          </p:cNvSpPr>
          <p:nvPr>
            <p:ph type="dt" sz="half" idx="10"/>
          </p:nvPr>
        </p:nvSpPr>
        <p:spPr/>
        <p:txBody>
          <a:bodyPr/>
          <a:lstStyle/>
          <a:p>
            <a:fld id="{0849ADA2-728A-47F4-8534-CF278DC2C786}" type="datetimeFigureOut">
              <a:rPr lang="es-SV" smtClean="0"/>
              <a:t>2/6/26</a:t>
            </a:fld>
            <a:endParaRPr lang="es-SV"/>
          </a:p>
        </p:txBody>
      </p:sp>
      <p:sp>
        <p:nvSpPr>
          <p:cNvPr id="5" name="Marcador de pie de página 4">
            <a:extLst>
              <a:ext uri="{FF2B5EF4-FFF2-40B4-BE49-F238E27FC236}">
                <a16:creationId xmlns:a16="http://schemas.microsoft.com/office/drawing/2014/main" id="{31BFBC1E-E4E7-DC87-CA63-6390AA9EE10D}"/>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619E26C8-FD9B-287A-BCC2-DF75C68114A0}"/>
              </a:ext>
            </a:extLst>
          </p:cNvPr>
          <p:cNvSpPr>
            <a:spLocks noGrp="1"/>
          </p:cNvSpPr>
          <p:nvPr>
            <p:ph type="sldNum" sz="quarter" idx="12"/>
          </p:nvPr>
        </p:nvSpPr>
        <p:spPr/>
        <p:txBody>
          <a:bodyPr/>
          <a:lstStyle/>
          <a:p>
            <a:fld id="{5786CD65-34EC-4509-927D-0C6586D2490A}" type="slidenum">
              <a:rPr lang="es-SV" smtClean="0"/>
              <a:t>‹Nº›</a:t>
            </a:fld>
            <a:endParaRPr lang="es-SV"/>
          </a:p>
        </p:txBody>
      </p:sp>
    </p:spTree>
    <p:extLst>
      <p:ext uri="{BB962C8B-B14F-4D97-AF65-F5344CB8AC3E}">
        <p14:creationId xmlns:p14="http://schemas.microsoft.com/office/powerpoint/2010/main" val="2455513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BBF41B-EF5D-89D6-274D-367FA8FC8DB5}"/>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SV"/>
          </a:p>
        </p:txBody>
      </p:sp>
      <p:sp>
        <p:nvSpPr>
          <p:cNvPr id="3" name="Marcador de texto 2">
            <a:extLst>
              <a:ext uri="{FF2B5EF4-FFF2-40B4-BE49-F238E27FC236}">
                <a16:creationId xmlns:a16="http://schemas.microsoft.com/office/drawing/2014/main" id="{BFE5601E-4CF3-DC9C-5935-CC16FAD35D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20B57F66-34CE-44B2-1318-7AAECB160AEA}"/>
              </a:ext>
            </a:extLst>
          </p:cNvPr>
          <p:cNvSpPr>
            <a:spLocks noGrp="1"/>
          </p:cNvSpPr>
          <p:nvPr>
            <p:ph type="dt" sz="half" idx="10"/>
          </p:nvPr>
        </p:nvSpPr>
        <p:spPr/>
        <p:txBody>
          <a:bodyPr/>
          <a:lstStyle/>
          <a:p>
            <a:fld id="{0849ADA2-728A-47F4-8534-CF278DC2C786}" type="datetimeFigureOut">
              <a:rPr lang="es-SV" smtClean="0"/>
              <a:t>2/6/26</a:t>
            </a:fld>
            <a:endParaRPr lang="es-SV"/>
          </a:p>
        </p:txBody>
      </p:sp>
      <p:sp>
        <p:nvSpPr>
          <p:cNvPr id="5" name="Marcador de pie de página 4">
            <a:extLst>
              <a:ext uri="{FF2B5EF4-FFF2-40B4-BE49-F238E27FC236}">
                <a16:creationId xmlns:a16="http://schemas.microsoft.com/office/drawing/2014/main" id="{ED9A948C-D539-FF32-E25F-773DECD9E42C}"/>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A50A3594-5C8F-7BDE-DEEB-DA49F894AFD8}"/>
              </a:ext>
            </a:extLst>
          </p:cNvPr>
          <p:cNvSpPr>
            <a:spLocks noGrp="1"/>
          </p:cNvSpPr>
          <p:nvPr>
            <p:ph type="sldNum" sz="quarter" idx="12"/>
          </p:nvPr>
        </p:nvSpPr>
        <p:spPr/>
        <p:txBody>
          <a:bodyPr/>
          <a:lstStyle/>
          <a:p>
            <a:fld id="{5786CD65-34EC-4509-927D-0C6586D2490A}" type="slidenum">
              <a:rPr lang="es-SV" smtClean="0"/>
              <a:t>‹Nº›</a:t>
            </a:fld>
            <a:endParaRPr lang="es-SV"/>
          </a:p>
        </p:txBody>
      </p:sp>
    </p:spTree>
    <p:extLst>
      <p:ext uri="{BB962C8B-B14F-4D97-AF65-F5344CB8AC3E}">
        <p14:creationId xmlns:p14="http://schemas.microsoft.com/office/powerpoint/2010/main" val="3292024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43E938-A22B-10FC-B44E-D89B77EA07EE}"/>
              </a:ext>
            </a:extLst>
          </p:cNvPr>
          <p:cNvSpPr>
            <a:spLocks noGrp="1"/>
          </p:cNvSpPr>
          <p:nvPr>
            <p:ph type="title"/>
          </p:nvPr>
        </p:nvSpPr>
        <p:spPr/>
        <p:txBody>
          <a:bodyPr/>
          <a:lstStyle/>
          <a:p>
            <a:r>
              <a:rPr lang="es-ES"/>
              <a:t>Haga clic para modificar el estilo de título del patrón</a:t>
            </a:r>
            <a:endParaRPr lang="es-SV"/>
          </a:p>
        </p:txBody>
      </p:sp>
      <p:sp>
        <p:nvSpPr>
          <p:cNvPr id="3" name="Marcador de contenido 2">
            <a:extLst>
              <a:ext uri="{FF2B5EF4-FFF2-40B4-BE49-F238E27FC236}">
                <a16:creationId xmlns:a16="http://schemas.microsoft.com/office/drawing/2014/main" id="{890FE8AF-60BB-B6FA-D5AE-16352C4E40C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contenido 3">
            <a:extLst>
              <a:ext uri="{FF2B5EF4-FFF2-40B4-BE49-F238E27FC236}">
                <a16:creationId xmlns:a16="http://schemas.microsoft.com/office/drawing/2014/main" id="{370EE9E3-99F8-7A49-4228-270CBF017C1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5" name="Marcador de fecha 4">
            <a:extLst>
              <a:ext uri="{FF2B5EF4-FFF2-40B4-BE49-F238E27FC236}">
                <a16:creationId xmlns:a16="http://schemas.microsoft.com/office/drawing/2014/main" id="{BA8EBBD9-0DA3-B5BB-9BF2-D6ADFD56EBFF}"/>
              </a:ext>
            </a:extLst>
          </p:cNvPr>
          <p:cNvSpPr>
            <a:spLocks noGrp="1"/>
          </p:cNvSpPr>
          <p:nvPr>
            <p:ph type="dt" sz="half" idx="10"/>
          </p:nvPr>
        </p:nvSpPr>
        <p:spPr/>
        <p:txBody>
          <a:bodyPr/>
          <a:lstStyle/>
          <a:p>
            <a:fld id="{0849ADA2-728A-47F4-8534-CF278DC2C786}" type="datetimeFigureOut">
              <a:rPr lang="es-SV" smtClean="0"/>
              <a:t>2/6/26</a:t>
            </a:fld>
            <a:endParaRPr lang="es-SV"/>
          </a:p>
        </p:txBody>
      </p:sp>
      <p:sp>
        <p:nvSpPr>
          <p:cNvPr id="6" name="Marcador de pie de página 5">
            <a:extLst>
              <a:ext uri="{FF2B5EF4-FFF2-40B4-BE49-F238E27FC236}">
                <a16:creationId xmlns:a16="http://schemas.microsoft.com/office/drawing/2014/main" id="{A3212299-938D-8B67-B285-DDB64C105F43}"/>
              </a:ext>
            </a:extLst>
          </p:cNvPr>
          <p:cNvSpPr>
            <a:spLocks noGrp="1"/>
          </p:cNvSpPr>
          <p:nvPr>
            <p:ph type="ftr" sz="quarter" idx="11"/>
          </p:nvPr>
        </p:nvSpPr>
        <p:spPr/>
        <p:txBody>
          <a:bodyPr/>
          <a:lstStyle/>
          <a:p>
            <a:endParaRPr lang="es-SV"/>
          </a:p>
        </p:txBody>
      </p:sp>
      <p:sp>
        <p:nvSpPr>
          <p:cNvPr id="7" name="Marcador de número de diapositiva 6">
            <a:extLst>
              <a:ext uri="{FF2B5EF4-FFF2-40B4-BE49-F238E27FC236}">
                <a16:creationId xmlns:a16="http://schemas.microsoft.com/office/drawing/2014/main" id="{0A10A5FD-7825-A434-708A-46B68F2079F6}"/>
              </a:ext>
            </a:extLst>
          </p:cNvPr>
          <p:cNvSpPr>
            <a:spLocks noGrp="1"/>
          </p:cNvSpPr>
          <p:nvPr>
            <p:ph type="sldNum" sz="quarter" idx="12"/>
          </p:nvPr>
        </p:nvSpPr>
        <p:spPr/>
        <p:txBody>
          <a:bodyPr/>
          <a:lstStyle/>
          <a:p>
            <a:fld id="{5786CD65-34EC-4509-927D-0C6586D2490A}" type="slidenum">
              <a:rPr lang="es-SV" smtClean="0"/>
              <a:t>‹Nº›</a:t>
            </a:fld>
            <a:endParaRPr lang="es-SV"/>
          </a:p>
        </p:txBody>
      </p:sp>
    </p:spTree>
    <p:extLst>
      <p:ext uri="{BB962C8B-B14F-4D97-AF65-F5344CB8AC3E}">
        <p14:creationId xmlns:p14="http://schemas.microsoft.com/office/powerpoint/2010/main" val="2380303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026CA1-34B8-F5B8-F2DC-87B0E08E65A9}"/>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SV"/>
          </a:p>
        </p:txBody>
      </p:sp>
      <p:sp>
        <p:nvSpPr>
          <p:cNvPr id="3" name="Marcador de texto 2">
            <a:extLst>
              <a:ext uri="{FF2B5EF4-FFF2-40B4-BE49-F238E27FC236}">
                <a16:creationId xmlns:a16="http://schemas.microsoft.com/office/drawing/2014/main" id="{DAF7D5D1-178B-EB09-5876-8B57FDCC30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6542A38-80F3-33B4-7540-68E896E7369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5" name="Marcador de texto 4">
            <a:extLst>
              <a:ext uri="{FF2B5EF4-FFF2-40B4-BE49-F238E27FC236}">
                <a16:creationId xmlns:a16="http://schemas.microsoft.com/office/drawing/2014/main" id="{D83A989F-F2F4-7F14-8F3C-D890A212B2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41CAB1B-E1D3-6738-9D51-B703C5DB451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7" name="Marcador de fecha 6">
            <a:extLst>
              <a:ext uri="{FF2B5EF4-FFF2-40B4-BE49-F238E27FC236}">
                <a16:creationId xmlns:a16="http://schemas.microsoft.com/office/drawing/2014/main" id="{AD57901D-AAA0-7FCE-E276-9B28B2CA05C1}"/>
              </a:ext>
            </a:extLst>
          </p:cNvPr>
          <p:cNvSpPr>
            <a:spLocks noGrp="1"/>
          </p:cNvSpPr>
          <p:nvPr>
            <p:ph type="dt" sz="half" idx="10"/>
          </p:nvPr>
        </p:nvSpPr>
        <p:spPr/>
        <p:txBody>
          <a:bodyPr/>
          <a:lstStyle/>
          <a:p>
            <a:fld id="{0849ADA2-728A-47F4-8534-CF278DC2C786}" type="datetimeFigureOut">
              <a:rPr lang="es-SV" smtClean="0"/>
              <a:t>2/6/26</a:t>
            </a:fld>
            <a:endParaRPr lang="es-SV"/>
          </a:p>
        </p:txBody>
      </p:sp>
      <p:sp>
        <p:nvSpPr>
          <p:cNvPr id="8" name="Marcador de pie de página 7">
            <a:extLst>
              <a:ext uri="{FF2B5EF4-FFF2-40B4-BE49-F238E27FC236}">
                <a16:creationId xmlns:a16="http://schemas.microsoft.com/office/drawing/2014/main" id="{7EEB9BBC-0993-E95F-233F-AE94E23B37F6}"/>
              </a:ext>
            </a:extLst>
          </p:cNvPr>
          <p:cNvSpPr>
            <a:spLocks noGrp="1"/>
          </p:cNvSpPr>
          <p:nvPr>
            <p:ph type="ftr" sz="quarter" idx="11"/>
          </p:nvPr>
        </p:nvSpPr>
        <p:spPr/>
        <p:txBody>
          <a:bodyPr/>
          <a:lstStyle/>
          <a:p>
            <a:endParaRPr lang="es-SV"/>
          </a:p>
        </p:txBody>
      </p:sp>
      <p:sp>
        <p:nvSpPr>
          <p:cNvPr id="9" name="Marcador de número de diapositiva 8">
            <a:extLst>
              <a:ext uri="{FF2B5EF4-FFF2-40B4-BE49-F238E27FC236}">
                <a16:creationId xmlns:a16="http://schemas.microsoft.com/office/drawing/2014/main" id="{5581174C-449F-691A-F956-6BAF6682D7E8}"/>
              </a:ext>
            </a:extLst>
          </p:cNvPr>
          <p:cNvSpPr>
            <a:spLocks noGrp="1"/>
          </p:cNvSpPr>
          <p:nvPr>
            <p:ph type="sldNum" sz="quarter" idx="12"/>
          </p:nvPr>
        </p:nvSpPr>
        <p:spPr/>
        <p:txBody>
          <a:bodyPr/>
          <a:lstStyle/>
          <a:p>
            <a:fld id="{5786CD65-34EC-4509-927D-0C6586D2490A}" type="slidenum">
              <a:rPr lang="es-SV" smtClean="0"/>
              <a:t>‹Nº›</a:t>
            </a:fld>
            <a:endParaRPr lang="es-SV"/>
          </a:p>
        </p:txBody>
      </p:sp>
    </p:spTree>
    <p:extLst>
      <p:ext uri="{BB962C8B-B14F-4D97-AF65-F5344CB8AC3E}">
        <p14:creationId xmlns:p14="http://schemas.microsoft.com/office/powerpoint/2010/main" val="3117617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4A09E2-13A8-5DC6-CA07-EC294C9851DB}"/>
              </a:ext>
            </a:extLst>
          </p:cNvPr>
          <p:cNvSpPr>
            <a:spLocks noGrp="1"/>
          </p:cNvSpPr>
          <p:nvPr>
            <p:ph type="title"/>
          </p:nvPr>
        </p:nvSpPr>
        <p:spPr/>
        <p:txBody>
          <a:bodyPr/>
          <a:lstStyle/>
          <a:p>
            <a:r>
              <a:rPr lang="es-ES"/>
              <a:t>Haga clic para modificar el estilo de título del patrón</a:t>
            </a:r>
            <a:endParaRPr lang="es-SV"/>
          </a:p>
        </p:txBody>
      </p:sp>
      <p:sp>
        <p:nvSpPr>
          <p:cNvPr id="3" name="Marcador de fecha 2">
            <a:extLst>
              <a:ext uri="{FF2B5EF4-FFF2-40B4-BE49-F238E27FC236}">
                <a16:creationId xmlns:a16="http://schemas.microsoft.com/office/drawing/2014/main" id="{27C21AD7-4319-E28A-9620-04ED6279D937}"/>
              </a:ext>
            </a:extLst>
          </p:cNvPr>
          <p:cNvSpPr>
            <a:spLocks noGrp="1"/>
          </p:cNvSpPr>
          <p:nvPr>
            <p:ph type="dt" sz="half" idx="10"/>
          </p:nvPr>
        </p:nvSpPr>
        <p:spPr/>
        <p:txBody>
          <a:bodyPr/>
          <a:lstStyle/>
          <a:p>
            <a:fld id="{0849ADA2-728A-47F4-8534-CF278DC2C786}" type="datetimeFigureOut">
              <a:rPr lang="es-SV" smtClean="0"/>
              <a:t>2/6/26</a:t>
            </a:fld>
            <a:endParaRPr lang="es-SV"/>
          </a:p>
        </p:txBody>
      </p:sp>
      <p:sp>
        <p:nvSpPr>
          <p:cNvPr id="4" name="Marcador de pie de página 3">
            <a:extLst>
              <a:ext uri="{FF2B5EF4-FFF2-40B4-BE49-F238E27FC236}">
                <a16:creationId xmlns:a16="http://schemas.microsoft.com/office/drawing/2014/main" id="{F4D0157A-2E7F-3687-8121-18C33BC24F17}"/>
              </a:ext>
            </a:extLst>
          </p:cNvPr>
          <p:cNvSpPr>
            <a:spLocks noGrp="1"/>
          </p:cNvSpPr>
          <p:nvPr>
            <p:ph type="ftr" sz="quarter" idx="11"/>
          </p:nvPr>
        </p:nvSpPr>
        <p:spPr/>
        <p:txBody>
          <a:bodyPr/>
          <a:lstStyle/>
          <a:p>
            <a:endParaRPr lang="es-SV"/>
          </a:p>
        </p:txBody>
      </p:sp>
      <p:sp>
        <p:nvSpPr>
          <p:cNvPr id="5" name="Marcador de número de diapositiva 4">
            <a:extLst>
              <a:ext uri="{FF2B5EF4-FFF2-40B4-BE49-F238E27FC236}">
                <a16:creationId xmlns:a16="http://schemas.microsoft.com/office/drawing/2014/main" id="{07FD1D31-466B-679C-C029-68564BCB7C10}"/>
              </a:ext>
            </a:extLst>
          </p:cNvPr>
          <p:cNvSpPr>
            <a:spLocks noGrp="1"/>
          </p:cNvSpPr>
          <p:nvPr>
            <p:ph type="sldNum" sz="quarter" idx="12"/>
          </p:nvPr>
        </p:nvSpPr>
        <p:spPr/>
        <p:txBody>
          <a:bodyPr/>
          <a:lstStyle/>
          <a:p>
            <a:fld id="{5786CD65-34EC-4509-927D-0C6586D2490A}" type="slidenum">
              <a:rPr lang="es-SV" smtClean="0"/>
              <a:t>‹Nº›</a:t>
            </a:fld>
            <a:endParaRPr lang="es-SV"/>
          </a:p>
        </p:txBody>
      </p:sp>
    </p:spTree>
    <p:extLst>
      <p:ext uri="{BB962C8B-B14F-4D97-AF65-F5344CB8AC3E}">
        <p14:creationId xmlns:p14="http://schemas.microsoft.com/office/powerpoint/2010/main" val="4277290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121D024-2696-E3AA-5781-E20E9A104410}"/>
              </a:ext>
            </a:extLst>
          </p:cNvPr>
          <p:cNvSpPr>
            <a:spLocks noGrp="1"/>
          </p:cNvSpPr>
          <p:nvPr>
            <p:ph type="dt" sz="half" idx="10"/>
          </p:nvPr>
        </p:nvSpPr>
        <p:spPr/>
        <p:txBody>
          <a:bodyPr/>
          <a:lstStyle/>
          <a:p>
            <a:fld id="{0849ADA2-728A-47F4-8534-CF278DC2C786}" type="datetimeFigureOut">
              <a:rPr lang="es-SV" smtClean="0"/>
              <a:t>2/6/26</a:t>
            </a:fld>
            <a:endParaRPr lang="es-SV"/>
          </a:p>
        </p:txBody>
      </p:sp>
      <p:sp>
        <p:nvSpPr>
          <p:cNvPr id="3" name="Marcador de pie de página 2">
            <a:extLst>
              <a:ext uri="{FF2B5EF4-FFF2-40B4-BE49-F238E27FC236}">
                <a16:creationId xmlns:a16="http://schemas.microsoft.com/office/drawing/2014/main" id="{B09DD558-692A-770D-694A-7F15608F0609}"/>
              </a:ext>
            </a:extLst>
          </p:cNvPr>
          <p:cNvSpPr>
            <a:spLocks noGrp="1"/>
          </p:cNvSpPr>
          <p:nvPr>
            <p:ph type="ftr" sz="quarter" idx="11"/>
          </p:nvPr>
        </p:nvSpPr>
        <p:spPr/>
        <p:txBody>
          <a:bodyPr/>
          <a:lstStyle/>
          <a:p>
            <a:endParaRPr lang="es-SV"/>
          </a:p>
        </p:txBody>
      </p:sp>
      <p:sp>
        <p:nvSpPr>
          <p:cNvPr id="4" name="Marcador de número de diapositiva 3">
            <a:extLst>
              <a:ext uri="{FF2B5EF4-FFF2-40B4-BE49-F238E27FC236}">
                <a16:creationId xmlns:a16="http://schemas.microsoft.com/office/drawing/2014/main" id="{476352E7-6676-9E9F-C5CE-D1EF3B45C7FB}"/>
              </a:ext>
            </a:extLst>
          </p:cNvPr>
          <p:cNvSpPr>
            <a:spLocks noGrp="1"/>
          </p:cNvSpPr>
          <p:nvPr>
            <p:ph type="sldNum" sz="quarter" idx="12"/>
          </p:nvPr>
        </p:nvSpPr>
        <p:spPr/>
        <p:txBody>
          <a:bodyPr/>
          <a:lstStyle/>
          <a:p>
            <a:fld id="{5786CD65-34EC-4509-927D-0C6586D2490A}" type="slidenum">
              <a:rPr lang="es-SV" smtClean="0"/>
              <a:t>‹Nº›</a:t>
            </a:fld>
            <a:endParaRPr lang="es-SV"/>
          </a:p>
        </p:txBody>
      </p:sp>
    </p:spTree>
    <p:extLst>
      <p:ext uri="{BB962C8B-B14F-4D97-AF65-F5344CB8AC3E}">
        <p14:creationId xmlns:p14="http://schemas.microsoft.com/office/powerpoint/2010/main" val="13264655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F4EEF7-59F9-0553-AA95-1FF57CEC281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SV"/>
          </a:p>
        </p:txBody>
      </p:sp>
      <p:sp>
        <p:nvSpPr>
          <p:cNvPr id="3" name="Marcador de contenido 2">
            <a:extLst>
              <a:ext uri="{FF2B5EF4-FFF2-40B4-BE49-F238E27FC236}">
                <a16:creationId xmlns:a16="http://schemas.microsoft.com/office/drawing/2014/main" id="{31C69850-FC94-F4AC-1F93-C829C0E536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texto 3">
            <a:extLst>
              <a:ext uri="{FF2B5EF4-FFF2-40B4-BE49-F238E27FC236}">
                <a16:creationId xmlns:a16="http://schemas.microsoft.com/office/drawing/2014/main" id="{043552E5-9A9A-5799-13BA-58D9F05ED9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26ECFD9-D751-E6D8-D5A8-0A9D47C00F68}"/>
              </a:ext>
            </a:extLst>
          </p:cNvPr>
          <p:cNvSpPr>
            <a:spLocks noGrp="1"/>
          </p:cNvSpPr>
          <p:nvPr>
            <p:ph type="dt" sz="half" idx="10"/>
          </p:nvPr>
        </p:nvSpPr>
        <p:spPr/>
        <p:txBody>
          <a:bodyPr/>
          <a:lstStyle/>
          <a:p>
            <a:fld id="{0849ADA2-728A-47F4-8534-CF278DC2C786}" type="datetimeFigureOut">
              <a:rPr lang="es-SV" smtClean="0"/>
              <a:t>2/6/26</a:t>
            </a:fld>
            <a:endParaRPr lang="es-SV"/>
          </a:p>
        </p:txBody>
      </p:sp>
      <p:sp>
        <p:nvSpPr>
          <p:cNvPr id="6" name="Marcador de pie de página 5">
            <a:extLst>
              <a:ext uri="{FF2B5EF4-FFF2-40B4-BE49-F238E27FC236}">
                <a16:creationId xmlns:a16="http://schemas.microsoft.com/office/drawing/2014/main" id="{6AE19A9E-FFC4-6D6F-768C-77106C44DCF4}"/>
              </a:ext>
            </a:extLst>
          </p:cNvPr>
          <p:cNvSpPr>
            <a:spLocks noGrp="1"/>
          </p:cNvSpPr>
          <p:nvPr>
            <p:ph type="ftr" sz="quarter" idx="11"/>
          </p:nvPr>
        </p:nvSpPr>
        <p:spPr/>
        <p:txBody>
          <a:bodyPr/>
          <a:lstStyle/>
          <a:p>
            <a:endParaRPr lang="es-SV"/>
          </a:p>
        </p:txBody>
      </p:sp>
      <p:sp>
        <p:nvSpPr>
          <p:cNvPr id="7" name="Marcador de número de diapositiva 6">
            <a:extLst>
              <a:ext uri="{FF2B5EF4-FFF2-40B4-BE49-F238E27FC236}">
                <a16:creationId xmlns:a16="http://schemas.microsoft.com/office/drawing/2014/main" id="{4645310D-BEC2-9C72-F50A-922E3B824B5E}"/>
              </a:ext>
            </a:extLst>
          </p:cNvPr>
          <p:cNvSpPr>
            <a:spLocks noGrp="1"/>
          </p:cNvSpPr>
          <p:nvPr>
            <p:ph type="sldNum" sz="quarter" idx="12"/>
          </p:nvPr>
        </p:nvSpPr>
        <p:spPr/>
        <p:txBody>
          <a:bodyPr/>
          <a:lstStyle/>
          <a:p>
            <a:fld id="{5786CD65-34EC-4509-927D-0C6586D2490A}" type="slidenum">
              <a:rPr lang="es-SV" smtClean="0"/>
              <a:t>‹Nº›</a:t>
            </a:fld>
            <a:endParaRPr lang="es-SV"/>
          </a:p>
        </p:txBody>
      </p:sp>
    </p:spTree>
    <p:extLst>
      <p:ext uri="{BB962C8B-B14F-4D97-AF65-F5344CB8AC3E}">
        <p14:creationId xmlns:p14="http://schemas.microsoft.com/office/powerpoint/2010/main" val="2807665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6B0D52-2691-634D-7CA2-A09C035129A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SV"/>
          </a:p>
        </p:txBody>
      </p:sp>
      <p:sp>
        <p:nvSpPr>
          <p:cNvPr id="3" name="Marcador de posición de imagen 2">
            <a:extLst>
              <a:ext uri="{FF2B5EF4-FFF2-40B4-BE49-F238E27FC236}">
                <a16:creationId xmlns:a16="http://schemas.microsoft.com/office/drawing/2014/main" id="{D43DCE46-20C9-067B-C8B0-F613A0B9A5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SV"/>
          </a:p>
        </p:txBody>
      </p:sp>
      <p:sp>
        <p:nvSpPr>
          <p:cNvPr id="4" name="Marcador de texto 3">
            <a:extLst>
              <a:ext uri="{FF2B5EF4-FFF2-40B4-BE49-F238E27FC236}">
                <a16:creationId xmlns:a16="http://schemas.microsoft.com/office/drawing/2014/main" id="{20363C15-9B4E-189D-068D-F5BDC7E65C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763377F-9735-7ADC-E6B9-7A91F0610D8F}"/>
              </a:ext>
            </a:extLst>
          </p:cNvPr>
          <p:cNvSpPr>
            <a:spLocks noGrp="1"/>
          </p:cNvSpPr>
          <p:nvPr>
            <p:ph type="dt" sz="half" idx="10"/>
          </p:nvPr>
        </p:nvSpPr>
        <p:spPr/>
        <p:txBody>
          <a:bodyPr/>
          <a:lstStyle/>
          <a:p>
            <a:fld id="{0849ADA2-728A-47F4-8534-CF278DC2C786}" type="datetimeFigureOut">
              <a:rPr lang="es-SV" smtClean="0"/>
              <a:t>2/6/26</a:t>
            </a:fld>
            <a:endParaRPr lang="es-SV"/>
          </a:p>
        </p:txBody>
      </p:sp>
      <p:sp>
        <p:nvSpPr>
          <p:cNvPr id="6" name="Marcador de pie de página 5">
            <a:extLst>
              <a:ext uri="{FF2B5EF4-FFF2-40B4-BE49-F238E27FC236}">
                <a16:creationId xmlns:a16="http://schemas.microsoft.com/office/drawing/2014/main" id="{AC53D851-A96C-D1B9-616B-FD1D5400F627}"/>
              </a:ext>
            </a:extLst>
          </p:cNvPr>
          <p:cNvSpPr>
            <a:spLocks noGrp="1"/>
          </p:cNvSpPr>
          <p:nvPr>
            <p:ph type="ftr" sz="quarter" idx="11"/>
          </p:nvPr>
        </p:nvSpPr>
        <p:spPr/>
        <p:txBody>
          <a:bodyPr/>
          <a:lstStyle/>
          <a:p>
            <a:endParaRPr lang="es-SV"/>
          </a:p>
        </p:txBody>
      </p:sp>
      <p:sp>
        <p:nvSpPr>
          <p:cNvPr id="7" name="Marcador de número de diapositiva 6">
            <a:extLst>
              <a:ext uri="{FF2B5EF4-FFF2-40B4-BE49-F238E27FC236}">
                <a16:creationId xmlns:a16="http://schemas.microsoft.com/office/drawing/2014/main" id="{250BDC90-818C-4C5F-3019-D24C17586423}"/>
              </a:ext>
            </a:extLst>
          </p:cNvPr>
          <p:cNvSpPr>
            <a:spLocks noGrp="1"/>
          </p:cNvSpPr>
          <p:nvPr>
            <p:ph type="sldNum" sz="quarter" idx="12"/>
          </p:nvPr>
        </p:nvSpPr>
        <p:spPr/>
        <p:txBody>
          <a:bodyPr/>
          <a:lstStyle/>
          <a:p>
            <a:fld id="{5786CD65-34EC-4509-927D-0C6586D2490A}" type="slidenum">
              <a:rPr lang="es-SV" smtClean="0"/>
              <a:t>‹Nº›</a:t>
            </a:fld>
            <a:endParaRPr lang="es-SV"/>
          </a:p>
        </p:txBody>
      </p:sp>
    </p:spTree>
    <p:extLst>
      <p:ext uri="{BB962C8B-B14F-4D97-AF65-F5344CB8AC3E}">
        <p14:creationId xmlns:p14="http://schemas.microsoft.com/office/powerpoint/2010/main" val="1711179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0E95633-A4E4-474F-A1E7-61692D6209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SV"/>
          </a:p>
        </p:txBody>
      </p:sp>
      <p:sp>
        <p:nvSpPr>
          <p:cNvPr id="3" name="Marcador de texto 2">
            <a:extLst>
              <a:ext uri="{FF2B5EF4-FFF2-40B4-BE49-F238E27FC236}">
                <a16:creationId xmlns:a16="http://schemas.microsoft.com/office/drawing/2014/main" id="{57D7450F-9513-5898-F611-1CC9BB81B3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a:extLst>
              <a:ext uri="{FF2B5EF4-FFF2-40B4-BE49-F238E27FC236}">
                <a16:creationId xmlns:a16="http://schemas.microsoft.com/office/drawing/2014/main" id="{6974EC9F-D593-E02E-2153-E0C50718A9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49ADA2-728A-47F4-8534-CF278DC2C786}" type="datetimeFigureOut">
              <a:rPr lang="es-SV" smtClean="0"/>
              <a:t>2/6/26</a:t>
            </a:fld>
            <a:endParaRPr lang="es-SV"/>
          </a:p>
        </p:txBody>
      </p:sp>
      <p:sp>
        <p:nvSpPr>
          <p:cNvPr id="5" name="Marcador de pie de página 4">
            <a:extLst>
              <a:ext uri="{FF2B5EF4-FFF2-40B4-BE49-F238E27FC236}">
                <a16:creationId xmlns:a16="http://schemas.microsoft.com/office/drawing/2014/main" id="{9741BCC7-A1D7-3783-65A9-0948EB103A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SV"/>
          </a:p>
        </p:txBody>
      </p:sp>
      <p:sp>
        <p:nvSpPr>
          <p:cNvPr id="6" name="Marcador de número de diapositiva 5">
            <a:extLst>
              <a:ext uri="{FF2B5EF4-FFF2-40B4-BE49-F238E27FC236}">
                <a16:creationId xmlns:a16="http://schemas.microsoft.com/office/drawing/2014/main" id="{56330553-01BF-6BB8-EE45-6DCBB30806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86CD65-34EC-4509-927D-0C6586D2490A}" type="slidenum">
              <a:rPr lang="es-SV" smtClean="0"/>
              <a:t>‹Nº›</a:t>
            </a:fld>
            <a:endParaRPr lang="es-SV"/>
          </a:p>
        </p:txBody>
      </p:sp>
    </p:spTree>
    <p:extLst>
      <p:ext uri="{BB962C8B-B14F-4D97-AF65-F5344CB8AC3E}">
        <p14:creationId xmlns:p14="http://schemas.microsoft.com/office/powerpoint/2010/main" val="10984391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2.png"/><Relationship Id="rId7" Type="http://schemas.openxmlformats.org/officeDocument/2006/relationships/image" Target="../media/image40.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9.svg"/><Relationship Id="rId5" Type="http://schemas.openxmlformats.org/officeDocument/2006/relationships/image" Target="../media/image38.svg"/><Relationship Id="rId4" Type="http://schemas.openxmlformats.org/officeDocument/2006/relationships/image" Target="../media/image37.sv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2.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image" Target="../media/image1.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png"/><Relationship Id="rId7" Type="http://schemas.openxmlformats.org/officeDocument/2006/relationships/diagramQuickStyle" Target="../diagrams/quickStyle1.xml"/><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png"/><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png"/><Relationship Id="rId7" Type="http://schemas.openxmlformats.org/officeDocument/2006/relationships/image" Target="../media/image29.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8.svg"/><Relationship Id="rId5" Type="http://schemas.openxmlformats.org/officeDocument/2006/relationships/image" Target="../media/image27.svg"/><Relationship Id="rId4" Type="http://schemas.openxmlformats.org/officeDocument/2006/relationships/image" Target="../media/image26.svg"/></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png"/><Relationship Id="rId7" Type="http://schemas.openxmlformats.org/officeDocument/2006/relationships/diagramColors" Target="../diagrams/colors2.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png"/><Relationship Id="rId7"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26.svg"/><Relationship Id="rId4" Type="http://schemas.openxmlformats.org/officeDocument/2006/relationships/image" Target="../media/image32.png"/><Relationship Id="rId9" Type="http://schemas.openxmlformats.org/officeDocument/2006/relationships/image" Target="../media/image3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A group of blue spheres&#10;&#10;Description automatically generated">
            <a:extLst>
              <a:ext uri="{FF2B5EF4-FFF2-40B4-BE49-F238E27FC236}">
                <a16:creationId xmlns:a16="http://schemas.microsoft.com/office/drawing/2014/main" id="{64C6A476-6CE1-C598-9297-F0A54000D584}"/>
              </a:ext>
            </a:extLst>
          </p:cNvPr>
          <p:cNvPicPr>
            <a:picLocks noChangeAspect="1"/>
          </p:cNvPicPr>
          <p:nvPr/>
        </p:nvPicPr>
        <p:blipFill>
          <a:blip r:embed="rId2">
            <a:alphaModFix amt="5000"/>
          </a:blip>
          <a:stretch>
            <a:fillRect/>
          </a:stretch>
        </p:blipFill>
        <p:spPr>
          <a:xfrm>
            <a:off x="0" y="874774"/>
            <a:ext cx="7772400" cy="5181600"/>
          </a:xfrm>
          <a:prstGeom prst="rect">
            <a:avLst/>
          </a:prstGeom>
        </p:spPr>
      </p:pic>
      <p:sp>
        <p:nvSpPr>
          <p:cNvPr id="2" name="Título 1">
            <a:extLst>
              <a:ext uri="{FF2B5EF4-FFF2-40B4-BE49-F238E27FC236}">
                <a16:creationId xmlns:a16="http://schemas.microsoft.com/office/drawing/2014/main" id="{AA032827-2BF6-E693-70A8-4079A92FFFAB}"/>
              </a:ext>
            </a:extLst>
          </p:cNvPr>
          <p:cNvSpPr>
            <a:spLocks noGrp="1"/>
          </p:cNvSpPr>
          <p:nvPr>
            <p:ph type="ctrTitle"/>
          </p:nvPr>
        </p:nvSpPr>
        <p:spPr>
          <a:xfrm>
            <a:off x="1382232" y="5410017"/>
            <a:ext cx="9427535" cy="941029"/>
          </a:xfrm>
        </p:spPr>
        <p:txBody>
          <a:bodyPr>
            <a:noAutofit/>
          </a:bodyPr>
          <a:lstStyle/>
          <a:p>
            <a:r>
              <a:rPr lang="es-SV" sz="4800" dirty="0">
                <a:solidFill>
                  <a:srgbClr val="238DCC"/>
                </a:solidFill>
                <a:latin typeface="Avenir Regular" panose="020B0503020203020204" pitchFamily="34" charset="-78"/>
                <a:cs typeface="Avenir Regular" panose="020B0503020203020204" pitchFamily="34" charset="-78"/>
              </a:rPr>
              <a:t>Presentación Asamblea </a:t>
            </a:r>
            <a:r>
              <a:rPr lang="es-SV" sz="4800" dirty="0">
                <a:solidFill>
                  <a:srgbClr val="238DCC"/>
                </a:solidFill>
                <a:latin typeface="Avenir Black" panose="020B0803020203020204" pitchFamily="34" charset="-78"/>
                <a:cs typeface="Avenir Black" panose="020B0803020203020204" pitchFamily="34" charset="-78"/>
              </a:rPr>
              <a:t>ALIFAR</a:t>
            </a:r>
          </a:p>
        </p:txBody>
      </p:sp>
      <p:sp>
        <p:nvSpPr>
          <p:cNvPr id="3" name="Subtítulo 2">
            <a:extLst>
              <a:ext uri="{FF2B5EF4-FFF2-40B4-BE49-F238E27FC236}">
                <a16:creationId xmlns:a16="http://schemas.microsoft.com/office/drawing/2014/main" id="{2274625F-219E-E0CD-27B9-A84852052176}"/>
              </a:ext>
            </a:extLst>
          </p:cNvPr>
          <p:cNvSpPr>
            <a:spLocks noGrp="1"/>
          </p:cNvSpPr>
          <p:nvPr>
            <p:ph type="subTitle" idx="1"/>
          </p:nvPr>
        </p:nvSpPr>
        <p:spPr>
          <a:xfrm>
            <a:off x="1524000" y="6287251"/>
            <a:ext cx="9144000" cy="475561"/>
          </a:xfrm>
        </p:spPr>
        <p:txBody>
          <a:bodyPr>
            <a:normAutofit/>
          </a:bodyPr>
          <a:lstStyle/>
          <a:p>
            <a:r>
              <a:rPr lang="es-SV" sz="1800" dirty="0">
                <a:solidFill>
                  <a:schemeClr val="bg2">
                    <a:lumMod val="50000"/>
                  </a:schemeClr>
                </a:solidFill>
                <a:latin typeface="Avenir Regular" panose="020B0503020203020204" pitchFamily="34" charset="-78"/>
                <a:cs typeface="Avenir Regular" panose="020B0503020203020204" pitchFamily="34" charset="-78"/>
              </a:rPr>
              <a:t>Santiago, Chile 2026</a:t>
            </a:r>
          </a:p>
        </p:txBody>
      </p:sp>
      <p:pic>
        <p:nvPicPr>
          <p:cNvPr id="5" name="Picture 8" descr="A black and grey logo&#10;&#10;Description automatically generated">
            <a:extLst>
              <a:ext uri="{FF2B5EF4-FFF2-40B4-BE49-F238E27FC236}">
                <a16:creationId xmlns:a16="http://schemas.microsoft.com/office/drawing/2014/main" id="{DC596D8A-33C2-4EF2-E0DB-A004012DE86C}"/>
              </a:ext>
            </a:extLst>
          </p:cNvPr>
          <p:cNvPicPr>
            <a:picLocks noChangeAspect="1"/>
          </p:cNvPicPr>
          <p:nvPr/>
        </p:nvPicPr>
        <p:blipFill>
          <a:blip r:embed="rId3"/>
          <a:stretch>
            <a:fillRect/>
          </a:stretch>
        </p:blipFill>
        <p:spPr>
          <a:xfrm>
            <a:off x="4880405" y="407837"/>
            <a:ext cx="2431190" cy="915563"/>
          </a:xfrm>
          <a:prstGeom prst="rect">
            <a:avLst/>
          </a:prstGeom>
        </p:spPr>
      </p:pic>
      <p:pic>
        <p:nvPicPr>
          <p:cNvPr id="11" name="Imagen 10">
            <a:extLst>
              <a:ext uri="{FF2B5EF4-FFF2-40B4-BE49-F238E27FC236}">
                <a16:creationId xmlns:a16="http://schemas.microsoft.com/office/drawing/2014/main" id="{8058A313-7513-CFF2-1D49-4FADE3D4FD1A}"/>
              </a:ext>
            </a:extLst>
          </p:cNvPr>
          <p:cNvPicPr>
            <a:picLocks noChangeAspect="1"/>
          </p:cNvPicPr>
          <p:nvPr/>
        </p:nvPicPr>
        <p:blipFill>
          <a:blip r:embed="rId4">
            <a:extLst>
              <a:ext uri="{28A0092B-C50C-407E-A947-70E740481C1C}">
                <a14:useLocalDpi xmlns:a14="http://schemas.microsoft.com/office/drawing/2010/main" val="0"/>
              </a:ext>
            </a:extLst>
          </a:blip>
          <a:srcRect t="9744" b="33870"/>
          <a:stretch>
            <a:fillRect/>
          </a:stretch>
        </p:blipFill>
        <p:spPr>
          <a:xfrm>
            <a:off x="44274" y="1504950"/>
            <a:ext cx="12103452" cy="3866967"/>
          </a:xfrm>
          <a:prstGeom prst="rect">
            <a:avLst/>
          </a:prstGeom>
        </p:spPr>
      </p:pic>
    </p:spTree>
    <p:extLst>
      <p:ext uri="{BB962C8B-B14F-4D97-AF65-F5344CB8AC3E}">
        <p14:creationId xmlns:p14="http://schemas.microsoft.com/office/powerpoint/2010/main" val="587068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BCA3E-87FB-83CD-32B7-B4DA56006F3A}"/>
            </a:ext>
          </a:extLst>
        </p:cNvPr>
        <p:cNvGrpSpPr/>
        <p:nvPr/>
      </p:nvGrpSpPr>
      <p:grpSpPr>
        <a:xfrm>
          <a:off x="0" y="0"/>
          <a:ext cx="0" cy="0"/>
          <a:chOff x="0" y="0"/>
          <a:chExt cx="0" cy="0"/>
        </a:xfrm>
      </p:grpSpPr>
      <p:pic>
        <p:nvPicPr>
          <p:cNvPr id="15" name="Picture 6" descr="A group of blue spheres&#10;&#10;Description automatically generated">
            <a:extLst>
              <a:ext uri="{FF2B5EF4-FFF2-40B4-BE49-F238E27FC236}">
                <a16:creationId xmlns:a16="http://schemas.microsoft.com/office/drawing/2014/main" id="{CDC8950C-F5FC-3383-9A4D-A925DE539A05}"/>
              </a:ext>
            </a:extLst>
          </p:cNvPr>
          <p:cNvPicPr>
            <a:picLocks noChangeAspect="1"/>
          </p:cNvPicPr>
          <p:nvPr/>
        </p:nvPicPr>
        <p:blipFill>
          <a:blip r:embed="rId2">
            <a:alphaModFix amt="5000"/>
          </a:blip>
          <a:stretch>
            <a:fillRect/>
          </a:stretch>
        </p:blipFill>
        <p:spPr>
          <a:xfrm>
            <a:off x="0" y="-96795"/>
            <a:ext cx="10577384" cy="7051589"/>
          </a:xfrm>
          <a:prstGeom prst="rect">
            <a:avLst/>
          </a:prstGeom>
        </p:spPr>
      </p:pic>
      <p:sp>
        <p:nvSpPr>
          <p:cNvPr id="13" name="Rectángulo: esquinas redondeadas 12">
            <a:extLst>
              <a:ext uri="{FF2B5EF4-FFF2-40B4-BE49-F238E27FC236}">
                <a16:creationId xmlns:a16="http://schemas.microsoft.com/office/drawing/2014/main" id="{6E2963BF-F618-11EB-FBFD-2B52A223C052}"/>
              </a:ext>
            </a:extLst>
          </p:cNvPr>
          <p:cNvSpPr/>
          <p:nvPr/>
        </p:nvSpPr>
        <p:spPr>
          <a:xfrm>
            <a:off x="706876" y="2076450"/>
            <a:ext cx="2038931" cy="3444236"/>
          </a:xfrm>
          <a:prstGeom prst="roundRect">
            <a:avLst>
              <a:gd name="adj" fmla="val 9386"/>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SV"/>
          </a:p>
        </p:txBody>
      </p:sp>
      <p:sp>
        <p:nvSpPr>
          <p:cNvPr id="2" name="Título 1">
            <a:extLst>
              <a:ext uri="{FF2B5EF4-FFF2-40B4-BE49-F238E27FC236}">
                <a16:creationId xmlns:a16="http://schemas.microsoft.com/office/drawing/2014/main" id="{1B01EAB2-4A22-58C6-E711-925FA35F02CC}"/>
              </a:ext>
            </a:extLst>
          </p:cNvPr>
          <p:cNvSpPr>
            <a:spLocks noGrp="1"/>
          </p:cNvSpPr>
          <p:nvPr>
            <p:ph type="ctrTitle"/>
          </p:nvPr>
        </p:nvSpPr>
        <p:spPr>
          <a:xfrm>
            <a:off x="780504" y="978854"/>
            <a:ext cx="9629069" cy="913570"/>
          </a:xfrm>
        </p:spPr>
        <p:txBody>
          <a:bodyPr anchor="ctr">
            <a:normAutofit/>
          </a:bodyPr>
          <a:lstStyle/>
          <a:p>
            <a:pPr algn="l"/>
            <a:r>
              <a:rPr lang="es-MX" sz="3600" dirty="0">
                <a:solidFill>
                  <a:srgbClr val="238DCC"/>
                </a:solidFill>
                <a:latin typeface="Avenir Heavy" panose="020B0703020203020204" pitchFamily="34" charset="-78"/>
                <a:cs typeface="Avenir Heavy" panose="020B0703020203020204" pitchFamily="34" charset="-78"/>
              </a:rPr>
              <a:t>Marco Regulatorio Farmacéutico</a:t>
            </a:r>
            <a:endParaRPr lang="es-SV" sz="3600" dirty="0">
              <a:solidFill>
                <a:srgbClr val="238DCC"/>
              </a:solidFill>
              <a:latin typeface="Avenir Heavy" panose="020B0703020203020204" pitchFamily="34" charset="-78"/>
              <a:cs typeface="Avenir Heavy" panose="020B0703020203020204" pitchFamily="34" charset="-78"/>
            </a:endParaRPr>
          </a:p>
        </p:txBody>
      </p:sp>
      <p:sp>
        <p:nvSpPr>
          <p:cNvPr id="3" name="Subtítulo 2">
            <a:extLst>
              <a:ext uri="{FF2B5EF4-FFF2-40B4-BE49-F238E27FC236}">
                <a16:creationId xmlns:a16="http://schemas.microsoft.com/office/drawing/2014/main" id="{27942E82-8D9B-0726-5744-6D0C147921C4}"/>
              </a:ext>
            </a:extLst>
          </p:cNvPr>
          <p:cNvSpPr>
            <a:spLocks noGrp="1"/>
          </p:cNvSpPr>
          <p:nvPr>
            <p:ph type="subTitle" idx="1"/>
          </p:nvPr>
        </p:nvSpPr>
        <p:spPr>
          <a:xfrm>
            <a:off x="812954" y="4062055"/>
            <a:ext cx="1826774" cy="1450457"/>
          </a:xfrm>
        </p:spPr>
        <p:txBody>
          <a:bodyPr>
            <a:normAutofit fontScale="92500"/>
          </a:bodyPr>
          <a:lstStyle/>
          <a:p>
            <a:r>
              <a:rPr lang="es-MX" sz="1800" dirty="0">
                <a:solidFill>
                  <a:srgbClr val="238DCC"/>
                </a:solidFill>
                <a:latin typeface="Avenir Heavy" panose="020B0703020203020204" pitchFamily="34" charset="-78"/>
                <a:cs typeface="Avenir Heavy" panose="020B0703020203020204" pitchFamily="34" charset="-78"/>
              </a:rPr>
              <a:t>Ley de Medicamentos</a:t>
            </a:r>
          </a:p>
          <a:p>
            <a:r>
              <a:rPr lang="es-MX" sz="1400" dirty="0">
                <a:solidFill>
                  <a:schemeClr val="bg2">
                    <a:lumMod val="50000"/>
                  </a:schemeClr>
                </a:solidFill>
                <a:latin typeface="Avenir Regular" panose="020B0503020203020204" pitchFamily="34" charset="-78"/>
                <a:cs typeface="Avenir Regular" panose="020B0503020203020204" pitchFamily="34" charset="-78"/>
              </a:rPr>
              <a:t>Marco legal principal que regula el sector farmacéutico en El Salvador.</a:t>
            </a:r>
          </a:p>
        </p:txBody>
      </p:sp>
      <p:pic>
        <p:nvPicPr>
          <p:cNvPr id="5" name="Picture 8" descr="A black and grey logo&#10;&#10;Description automatically generated">
            <a:extLst>
              <a:ext uri="{FF2B5EF4-FFF2-40B4-BE49-F238E27FC236}">
                <a16:creationId xmlns:a16="http://schemas.microsoft.com/office/drawing/2014/main" id="{422FC3C6-E3AB-9885-8031-FA37DD360CC3}"/>
              </a:ext>
            </a:extLst>
          </p:cNvPr>
          <p:cNvPicPr>
            <a:picLocks noChangeAspect="1"/>
          </p:cNvPicPr>
          <p:nvPr/>
        </p:nvPicPr>
        <p:blipFill>
          <a:blip r:embed="rId3"/>
          <a:stretch>
            <a:fillRect/>
          </a:stretch>
        </p:blipFill>
        <p:spPr>
          <a:xfrm>
            <a:off x="10029214" y="486315"/>
            <a:ext cx="1590227" cy="598864"/>
          </a:xfrm>
          <a:prstGeom prst="rect">
            <a:avLst/>
          </a:prstGeom>
        </p:spPr>
      </p:pic>
      <p:sp>
        <p:nvSpPr>
          <p:cNvPr id="11" name="Rectángulo: esquinas redondeadas 10">
            <a:extLst>
              <a:ext uri="{FF2B5EF4-FFF2-40B4-BE49-F238E27FC236}">
                <a16:creationId xmlns:a16="http://schemas.microsoft.com/office/drawing/2014/main" id="{37EA1D23-9474-3329-8E97-5FEA54741834}"/>
              </a:ext>
            </a:extLst>
          </p:cNvPr>
          <p:cNvSpPr/>
          <p:nvPr/>
        </p:nvSpPr>
        <p:spPr>
          <a:xfrm>
            <a:off x="2950631" y="2076450"/>
            <a:ext cx="2038931" cy="3444236"/>
          </a:xfrm>
          <a:prstGeom prst="roundRect">
            <a:avLst>
              <a:gd name="adj" fmla="val 9386"/>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SV"/>
          </a:p>
        </p:txBody>
      </p:sp>
      <p:sp>
        <p:nvSpPr>
          <p:cNvPr id="12" name="Rectángulo: esquinas redondeadas 11">
            <a:extLst>
              <a:ext uri="{FF2B5EF4-FFF2-40B4-BE49-F238E27FC236}">
                <a16:creationId xmlns:a16="http://schemas.microsoft.com/office/drawing/2014/main" id="{504EB855-C905-FB74-1DE4-ADC089D074F5}"/>
              </a:ext>
            </a:extLst>
          </p:cNvPr>
          <p:cNvSpPr/>
          <p:nvPr/>
        </p:nvSpPr>
        <p:spPr>
          <a:xfrm>
            <a:off x="5194386" y="2076450"/>
            <a:ext cx="2038931" cy="3444236"/>
          </a:xfrm>
          <a:prstGeom prst="roundRect">
            <a:avLst>
              <a:gd name="adj" fmla="val 9386"/>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SV"/>
          </a:p>
        </p:txBody>
      </p:sp>
      <p:sp>
        <p:nvSpPr>
          <p:cNvPr id="14" name="Rectángulo: esquinas redondeadas 13">
            <a:extLst>
              <a:ext uri="{FF2B5EF4-FFF2-40B4-BE49-F238E27FC236}">
                <a16:creationId xmlns:a16="http://schemas.microsoft.com/office/drawing/2014/main" id="{DBCE2F6C-4FE7-0F79-DA47-EC93D8280924}"/>
              </a:ext>
            </a:extLst>
          </p:cNvPr>
          <p:cNvSpPr/>
          <p:nvPr/>
        </p:nvSpPr>
        <p:spPr>
          <a:xfrm>
            <a:off x="7438141" y="2076450"/>
            <a:ext cx="2038931" cy="3444236"/>
          </a:xfrm>
          <a:prstGeom prst="roundRect">
            <a:avLst>
              <a:gd name="adj" fmla="val 9386"/>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SV"/>
          </a:p>
        </p:txBody>
      </p:sp>
      <p:sp>
        <p:nvSpPr>
          <p:cNvPr id="18" name="Rectángulo: esquinas redondeadas 17">
            <a:extLst>
              <a:ext uri="{FF2B5EF4-FFF2-40B4-BE49-F238E27FC236}">
                <a16:creationId xmlns:a16="http://schemas.microsoft.com/office/drawing/2014/main" id="{BAAE1DFE-EDD0-91BC-D78A-B67A79D4314F}"/>
              </a:ext>
            </a:extLst>
          </p:cNvPr>
          <p:cNvSpPr/>
          <p:nvPr/>
        </p:nvSpPr>
        <p:spPr>
          <a:xfrm>
            <a:off x="9681897" y="2076450"/>
            <a:ext cx="2038931" cy="3444236"/>
          </a:xfrm>
          <a:prstGeom prst="roundRect">
            <a:avLst>
              <a:gd name="adj" fmla="val 9386"/>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SV"/>
          </a:p>
        </p:txBody>
      </p:sp>
      <p:sp>
        <p:nvSpPr>
          <p:cNvPr id="19" name="Subtítulo 2">
            <a:extLst>
              <a:ext uri="{FF2B5EF4-FFF2-40B4-BE49-F238E27FC236}">
                <a16:creationId xmlns:a16="http://schemas.microsoft.com/office/drawing/2014/main" id="{9F7347C4-E422-CB3E-9830-9CB8A4B4AC7A}"/>
              </a:ext>
            </a:extLst>
          </p:cNvPr>
          <p:cNvSpPr txBox="1">
            <a:spLocks/>
          </p:cNvSpPr>
          <p:nvPr/>
        </p:nvSpPr>
        <p:spPr>
          <a:xfrm>
            <a:off x="3056709" y="4062055"/>
            <a:ext cx="1826774" cy="1450457"/>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MX" sz="1800" dirty="0">
                <a:solidFill>
                  <a:srgbClr val="238DCC"/>
                </a:solidFill>
                <a:latin typeface="Avenir Heavy" panose="020B0703020203020204" pitchFamily="34" charset="-78"/>
                <a:cs typeface="Avenir Heavy" panose="020B0703020203020204" pitchFamily="34" charset="-78"/>
              </a:rPr>
              <a:t>Reglamento General</a:t>
            </a:r>
          </a:p>
          <a:p>
            <a:r>
              <a:rPr lang="es-MX" sz="1400" dirty="0">
                <a:solidFill>
                  <a:schemeClr val="bg2">
                    <a:lumMod val="50000"/>
                  </a:schemeClr>
                </a:solidFill>
                <a:latin typeface="Avenir Regular" panose="020B0503020203020204" pitchFamily="34" charset="-78"/>
                <a:cs typeface="Avenir Regular" panose="020B0503020203020204" pitchFamily="34" charset="-78"/>
              </a:rPr>
              <a:t>Complementa la Ley de Medicamentos con disposiciones específicas.</a:t>
            </a:r>
          </a:p>
        </p:txBody>
      </p:sp>
      <p:sp>
        <p:nvSpPr>
          <p:cNvPr id="20" name="Subtítulo 2">
            <a:extLst>
              <a:ext uri="{FF2B5EF4-FFF2-40B4-BE49-F238E27FC236}">
                <a16:creationId xmlns:a16="http://schemas.microsoft.com/office/drawing/2014/main" id="{783FBC57-5CAC-7A64-0026-3EBA8139C3FF}"/>
              </a:ext>
            </a:extLst>
          </p:cNvPr>
          <p:cNvSpPr txBox="1">
            <a:spLocks/>
          </p:cNvSpPr>
          <p:nvPr/>
        </p:nvSpPr>
        <p:spPr>
          <a:xfrm>
            <a:off x="5288692" y="4062055"/>
            <a:ext cx="1826774" cy="1450457"/>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MX" sz="1800" dirty="0">
                <a:solidFill>
                  <a:srgbClr val="238DCC"/>
                </a:solidFill>
                <a:latin typeface="Avenir Heavy" panose="020B0703020203020204" pitchFamily="34" charset="-78"/>
                <a:cs typeface="Avenir Heavy" panose="020B0703020203020204" pitchFamily="34" charset="-78"/>
              </a:rPr>
              <a:t>Reglamentos Técnicos Centroamericanos (RTCA)</a:t>
            </a:r>
          </a:p>
          <a:p>
            <a:r>
              <a:rPr lang="es-MX" sz="1400" dirty="0">
                <a:solidFill>
                  <a:schemeClr val="bg2">
                    <a:lumMod val="50000"/>
                  </a:schemeClr>
                </a:solidFill>
                <a:latin typeface="Avenir Regular" panose="020B0503020203020204" pitchFamily="34" charset="-78"/>
                <a:cs typeface="Avenir Regular" panose="020B0503020203020204" pitchFamily="34" charset="-78"/>
              </a:rPr>
              <a:t>Normativas regionales sobre etiquetado, buenas prácticas y registro sanitario.</a:t>
            </a:r>
          </a:p>
        </p:txBody>
      </p:sp>
      <p:sp>
        <p:nvSpPr>
          <p:cNvPr id="21" name="Subtítulo 2">
            <a:extLst>
              <a:ext uri="{FF2B5EF4-FFF2-40B4-BE49-F238E27FC236}">
                <a16:creationId xmlns:a16="http://schemas.microsoft.com/office/drawing/2014/main" id="{B4A18A77-6C48-3D41-24C4-0DD67C6A1466}"/>
              </a:ext>
            </a:extLst>
          </p:cNvPr>
          <p:cNvSpPr txBox="1">
            <a:spLocks/>
          </p:cNvSpPr>
          <p:nvPr/>
        </p:nvSpPr>
        <p:spPr>
          <a:xfrm>
            <a:off x="7544219" y="4062055"/>
            <a:ext cx="1826774" cy="1450457"/>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MX" sz="1800" dirty="0">
                <a:solidFill>
                  <a:srgbClr val="238DCC"/>
                </a:solidFill>
                <a:latin typeface="Avenir Heavy" panose="020B0703020203020204" pitchFamily="34" charset="-78"/>
                <a:cs typeface="Avenir Heavy" panose="020B0703020203020204" pitchFamily="34" charset="-78"/>
              </a:rPr>
              <a:t>Ley de Creación de la Superintendencia de Regulación Sanitaria</a:t>
            </a:r>
          </a:p>
          <a:p>
            <a:r>
              <a:rPr lang="es-MX" sz="1400" dirty="0">
                <a:solidFill>
                  <a:schemeClr val="bg2">
                    <a:lumMod val="50000"/>
                  </a:schemeClr>
                </a:solidFill>
                <a:latin typeface="Avenir Regular" panose="020B0503020203020204" pitchFamily="34" charset="-78"/>
                <a:cs typeface="Avenir Regular" panose="020B0503020203020204" pitchFamily="34" charset="-78"/>
              </a:rPr>
              <a:t>Establece la entidad encargada de supervisar y regular la sanidad en productos farmacéuticos.</a:t>
            </a:r>
          </a:p>
        </p:txBody>
      </p:sp>
      <p:sp>
        <p:nvSpPr>
          <p:cNvPr id="22" name="Subtítulo 2">
            <a:extLst>
              <a:ext uri="{FF2B5EF4-FFF2-40B4-BE49-F238E27FC236}">
                <a16:creationId xmlns:a16="http://schemas.microsoft.com/office/drawing/2014/main" id="{53A500D4-0613-A082-9D48-81BEC421447D}"/>
              </a:ext>
            </a:extLst>
          </p:cNvPr>
          <p:cNvSpPr txBox="1">
            <a:spLocks/>
          </p:cNvSpPr>
          <p:nvPr/>
        </p:nvSpPr>
        <p:spPr>
          <a:xfrm>
            <a:off x="9758303" y="4062055"/>
            <a:ext cx="1826774" cy="1450457"/>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MX" sz="1800" dirty="0">
                <a:solidFill>
                  <a:srgbClr val="238DCC"/>
                </a:solidFill>
                <a:latin typeface="Avenir Heavy" panose="020B0703020203020204" pitchFamily="34" charset="-78"/>
                <a:cs typeface="Avenir Heavy" panose="020B0703020203020204" pitchFamily="34" charset="-78"/>
              </a:rPr>
              <a:t>Normas GMP</a:t>
            </a:r>
          </a:p>
          <a:p>
            <a:r>
              <a:rPr lang="es-MX" sz="1400" dirty="0">
                <a:solidFill>
                  <a:schemeClr val="bg2">
                    <a:lumMod val="50000"/>
                  </a:schemeClr>
                </a:solidFill>
                <a:latin typeface="Avenir Regular" panose="020B0503020203020204" pitchFamily="34" charset="-78"/>
                <a:cs typeface="Avenir Regular" panose="020B0503020203020204" pitchFamily="34" charset="-78"/>
              </a:rPr>
              <a:t>Normas de Buenas Prácticas de Manufactura, adoptando los informes OMS 32, 37 y 45.</a:t>
            </a:r>
          </a:p>
        </p:txBody>
      </p:sp>
      <p:sp>
        <p:nvSpPr>
          <p:cNvPr id="23" name="Subtítulo 2">
            <a:extLst>
              <a:ext uri="{FF2B5EF4-FFF2-40B4-BE49-F238E27FC236}">
                <a16:creationId xmlns:a16="http://schemas.microsoft.com/office/drawing/2014/main" id="{6AD2865F-E5F5-C1B0-512E-219C492F6F69}"/>
              </a:ext>
            </a:extLst>
          </p:cNvPr>
          <p:cNvSpPr txBox="1">
            <a:spLocks/>
          </p:cNvSpPr>
          <p:nvPr/>
        </p:nvSpPr>
        <p:spPr>
          <a:xfrm>
            <a:off x="701228" y="5879146"/>
            <a:ext cx="11019599" cy="145045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MX" sz="1800" dirty="0">
                <a:solidFill>
                  <a:srgbClr val="238DCC"/>
                </a:solidFill>
                <a:latin typeface="Avenir Heavy" panose="020B0703020203020204" pitchFamily="34" charset="-78"/>
                <a:cs typeface="Avenir Heavy" panose="020B0703020203020204" pitchFamily="34" charset="-78"/>
              </a:rPr>
              <a:t>Estos reglamentos incluyen requisitos sobre etiquetado, estabilidad, verificación y validación de medicamentos, asegurando la calidad y regulación estricta del sector farmacéutico en el país.</a:t>
            </a:r>
            <a:endParaRPr lang="es-MX" sz="1400" dirty="0">
              <a:solidFill>
                <a:schemeClr val="bg2">
                  <a:lumMod val="50000"/>
                </a:schemeClr>
              </a:solidFill>
              <a:latin typeface="Avenir Regular" panose="020B0503020203020204" pitchFamily="34" charset="-78"/>
              <a:cs typeface="Avenir Regular" panose="020B0503020203020204" pitchFamily="34" charset="-78"/>
            </a:endParaRPr>
          </a:p>
        </p:txBody>
      </p:sp>
      <p:pic>
        <p:nvPicPr>
          <p:cNvPr id="25" name="Gráfico 24">
            <a:extLst>
              <a:ext uri="{FF2B5EF4-FFF2-40B4-BE49-F238E27FC236}">
                <a16:creationId xmlns:a16="http://schemas.microsoft.com/office/drawing/2014/main" id="{517EDB45-D3DA-05E5-25F4-7E87498BB07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214704" y="2502280"/>
            <a:ext cx="1184966" cy="1184966"/>
          </a:xfrm>
          <a:prstGeom prst="rect">
            <a:avLst/>
          </a:prstGeom>
        </p:spPr>
      </p:pic>
      <p:pic>
        <p:nvPicPr>
          <p:cNvPr id="27" name="Gráfico 26">
            <a:extLst>
              <a:ext uri="{FF2B5EF4-FFF2-40B4-BE49-F238E27FC236}">
                <a16:creationId xmlns:a16="http://schemas.microsoft.com/office/drawing/2014/main" id="{2EEE9578-3725-9646-6F5A-0A66FECB258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244867" y="2432368"/>
            <a:ext cx="1450457" cy="1450457"/>
          </a:xfrm>
          <a:prstGeom prst="rect">
            <a:avLst/>
          </a:prstGeom>
        </p:spPr>
      </p:pic>
      <p:pic>
        <p:nvPicPr>
          <p:cNvPr id="29" name="Gráfico 28">
            <a:extLst>
              <a:ext uri="{FF2B5EF4-FFF2-40B4-BE49-F238E27FC236}">
                <a16:creationId xmlns:a16="http://schemas.microsoft.com/office/drawing/2014/main" id="{F46E198C-E143-12CD-5798-23EC0AC4624A}"/>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056980" y="2502280"/>
            <a:ext cx="1301488" cy="1301488"/>
          </a:xfrm>
          <a:prstGeom prst="rect">
            <a:avLst/>
          </a:prstGeom>
        </p:spPr>
      </p:pic>
      <p:pic>
        <p:nvPicPr>
          <p:cNvPr id="33" name="Gráfico 32">
            <a:extLst>
              <a:ext uri="{FF2B5EF4-FFF2-40B4-BE49-F238E27FC236}">
                <a16:creationId xmlns:a16="http://schemas.microsoft.com/office/drawing/2014/main" id="{8138DC2A-E346-723B-B604-1738F669D2A2}"/>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7848180" y="2502280"/>
            <a:ext cx="1380545" cy="1380545"/>
          </a:xfrm>
          <a:prstGeom prst="rect">
            <a:avLst/>
          </a:prstGeom>
        </p:spPr>
      </p:pic>
      <p:pic>
        <p:nvPicPr>
          <p:cNvPr id="35" name="Gráfico 34">
            <a:extLst>
              <a:ext uri="{FF2B5EF4-FFF2-40B4-BE49-F238E27FC236}">
                <a16:creationId xmlns:a16="http://schemas.microsoft.com/office/drawing/2014/main" id="{7D932378-37BF-1770-DD78-5494D6C49939}"/>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5563327" y="2544852"/>
            <a:ext cx="1295400" cy="1295400"/>
          </a:xfrm>
          <a:prstGeom prst="rect">
            <a:avLst/>
          </a:prstGeom>
        </p:spPr>
      </p:pic>
    </p:spTree>
    <p:extLst>
      <p:ext uri="{BB962C8B-B14F-4D97-AF65-F5344CB8AC3E}">
        <p14:creationId xmlns:p14="http://schemas.microsoft.com/office/powerpoint/2010/main" val="863998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56791-611C-6406-9CAA-510B8A629D40}"/>
            </a:ext>
          </a:extLst>
        </p:cNvPr>
        <p:cNvGrpSpPr/>
        <p:nvPr/>
      </p:nvGrpSpPr>
      <p:grpSpPr>
        <a:xfrm>
          <a:off x="0" y="0"/>
          <a:ext cx="0" cy="0"/>
          <a:chOff x="0" y="0"/>
          <a:chExt cx="0" cy="0"/>
        </a:xfrm>
      </p:grpSpPr>
      <p:pic>
        <p:nvPicPr>
          <p:cNvPr id="15" name="Picture 6" descr="A group of blue spheres&#10;&#10;Description automatically generated">
            <a:extLst>
              <a:ext uri="{FF2B5EF4-FFF2-40B4-BE49-F238E27FC236}">
                <a16:creationId xmlns:a16="http://schemas.microsoft.com/office/drawing/2014/main" id="{F362C08B-28A5-2A85-9E9D-E00EBBE0B9FE}"/>
              </a:ext>
            </a:extLst>
          </p:cNvPr>
          <p:cNvPicPr>
            <a:picLocks noChangeAspect="1"/>
          </p:cNvPicPr>
          <p:nvPr/>
        </p:nvPicPr>
        <p:blipFill>
          <a:blip r:embed="rId2">
            <a:alphaModFix amt="5000"/>
          </a:blip>
          <a:stretch>
            <a:fillRect/>
          </a:stretch>
        </p:blipFill>
        <p:spPr>
          <a:xfrm>
            <a:off x="0" y="-96795"/>
            <a:ext cx="11807284" cy="7051589"/>
          </a:xfrm>
          <a:prstGeom prst="rect">
            <a:avLst/>
          </a:prstGeom>
        </p:spPr>
      </p:pic>
      <p:sp>
        <p:nvSpPr>
          <p:cNvPr id="13" name="Rectángulo: esquinas redondeadas 12">
            <a:extLst>
              <a:ext uri="{FF2B5EF4-FFF2-40B4-BE49-F238E27FC236}">
                <a16:creationId xmlns:a16="http://schemas.microsoft.com/office/drawing/2014/main" id="{52272CF2-8F77-2B04-FF9D-908F15754F69}"/>
              </a:ext>
            </a:extLst>
          </p:cNvPr>
          <p:cNvSpPr/>
          <p:nvPr/>
        </p:nvSpPr>
        <p:spPr>
          <a:xfrm>
            <a:off x="3175477" y="1892424"/>
            <a:ext cx="2558964" cy="3339976"/>
          </a:xfrm>
          <a:prstGeom prst="roundRect">
            <a:avLst>
              <a:gd name="adj" fmla="val 9386"/>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SV"/>
          </a:p>
        </p:txBody>
      </p:sp>
      <p:sp>
        <p:nvSpPr>
          <p:cNvPr id="2" name="Título 1">
            <a:extLst>
              <a:ext uri="{FF2B5EF4-FFF2-40B4-BE49-F238E27FC236}">
                <a16:creationId xmlns:a16="http://schemas.microsoft.com/office/drawing/2014/main" id="{4ECE2FF8-67D1-9187-B071-ECC284F72388}"/>
              </a:ext>
            </a:extLst>
          </p:cNvPr>
          <p:cNvSpPr>
            <a:spLocks noGrp="1"/>
          </p:cNvSpPr>
          <p:nvPr>
            <p:ph type="ctrTitle"/>
          </p:nvPr>
        </p:nvSpPr>
        <p:spPr>
          <a:xfrm>
            <a:off x="3175477" y="978854"/>
            <a:ext cx="9629069" cy="913570"/>
          </a:xfrm>
        </p:spPr>
        <p:txBody>
          <a:bodyPr anchor="ctr">
            <a:normAutofit/>
          </a:bodyPr>
          <a:lstStyle/>
          <a:p>
            <a:pPr algn="l"/>
            <a:r>
              <a:rPr lang="es-MX" sz="3600" dirty="0">
                <a:solidFill>
                  <a:srgbClr val="238DCC"/>
                </a:solidFill>
                <a:latin typeface="Avenir Heavy" panose="020B0703020203020204" pitchFamily="34" charset="-78"/>
                <a:cs typeface="Avenir Heavy" panose="020B0703020203020204" pitchFamily="34" charset="-78"/>
              </a:rPr>
              <a:t>Novedades Regulatorias 2024-2025</a:t>
            </a:r>
            <a:endParaRPr lang="es-SV" sz="3600" dirty="0">
              <a:solidFill>
                <a:srgbClr val="238DCC"/>
              </a:solidFill>
              <a:latin typeface="Avenir Heavy" panose="020B0703020203020204" pitchFamily="34" charset="-78"/>
              <a:cs typeface="Avenir Heavy" panose="020B0703020203020204" pitchFamily="34" charset="-78"/>
            </a:endParaRPr>
          </a:p>
        </p:txBody>
      </p:sp>
      <p:sp>
        <p:nvSpPr>
          <p:cNvPr id="3" name="Subtítulo 2">
            <a:extLst>
              <a:ext uri="{FF2B5EF4-FFF2-40B4-BE49-F238E27FC236}">
                <a16:creationId xmlns:a16="http://schemas.microsoft.com/office/drawing/2014/main" id="{6132616C-B018-D839-89A7-7F8BD2ED793C}"/>
              </a:ext>
            </a:extLst>
          </p:cNvPr>
          <p:cNvSpPr>
            <a:spLocks noGrp="1"/>
          </p:cNvSpPr>
          <p:nvPr>
            <p:ph type="subTitle" idx="1"/>
          </p:nvPr>
        </p:nvSpPr>
        <p:spPr>
          <a:xfrm>
            <a:off x="3362640" y="2250885"/>
            <a:ext cx="2184637" cy="2981515"/>
          </a:xfrm>
        </p:spPr>
        <p:txBody>
          <a:bodyPr>
            <a:normAutofit fontScale="85000" lnSpcReduction="10000"/>
          </a:bodyPr>
          <a:lstStyle/>
          <a:p>
            <a:r>
              <a:rPr lang="es-MX" sz="1800" dirty="0">
                <a:solidFill>
                  <a:srgbClr val="238DCC"/>
                </a:solidFill>
                <a:latin typeface="Avenir Heavy" panose="020B0703020203020204" pitchFamily="34" charset="-78"/>
                <a:cs typeface="Avenir Heavy" panose="020B0703020203020204" pitchFamily="34" charset="-78"/>
              </a:rPr>
              <a:t>Nueva Ley de Propiedad Intelectual</a:t>
            </a:r>
          </a:p>
          <a:p>
            <a:r>
              <a:rPr lang="es-MX" sz="1400" dirty="0">
                <a:solidFill>
                  <a:schemeClr val="bg2">
                    <a:lumMod val="50000"/>
                  </a:schemeClr>
                </a:solidFill>
                <a:latin typeface="Avenir Regular" panose="020B0503020203020204" pitchFamily="34" charset="-78"/>
                <a:cs typeface="Avenir Regular" panose="020B0503020203020204" pitchFamily="34" charset="-78"/>
              </a:rPr>
              <a:t>El 17 de febrero de 2025 entró en vigor en El Salvador la nueva Ley de Propiedad Intelectual, aprobada por Decreto N.º 66 y publicada el 15 de agosto de 2024. Esta ley dice que los derechos de una patente vigente no impedirán que alguien use la materia protegida para generar información necesaria para registrar un medicamento. Pero la solicitud solo podrá ser autorizada cuando la patente expire.</a:t>
            </a:r>
          </a:p>
        </p:txBody>
      </p:sp>
      <p:pic>
        <p:nvPicPr>
          <p:cNvPr id="5" name="Picture 8" descr="A black and grey logo&#10;&#10;Description automatically generated">
            <a:extLst>
              <a:ext uri="{FF2B5EF4-FFF2-40B4-BE49-F238E27FC236}">
                <a16:creationId xmlns:a16="http://schemas.microsoft.com/office/drawing/2014/main" id="{80D91243-C620-9A8C-C3EF-77545A5B98F3}"/>
              </a:ext>
            </a:extLst>
          </p:cNvPr>
          <p:cNvPicPr>
            <a:picLocks noChangeAspect="1"/>
          </p:cNvPicPr>
          <p:nvPr/>
        </p:nvPicPr>
        <p:blipFill>
          <a:blip r:embed="rId3"/>
          <a:stretch>
            <a:fillRect/>
          </a:stretch>
        </p:blipFill>
        <p:spPr>
          <a:xfrm>
            <a:off x="10029214" y="486315"/>
            <a:ext cx="1590227" cy="598864"/>
          </a:xfrm>
          <a:prstGeom prst="rect">
            <a:avLst/>
          </a:prstGeom>
        </p:spPr>
      </p:pic>
      <p:sp>
        <p:nvSpPr>
          <p:cNvPr id="11" name="Rectángulo: esquinas redondeadas 10">
            <a:extLst>
              <a:ext uri="{FF2B5EF4-FFF2-40B4-BE49-F238E27FC236}">
                <a16:creationId xmlns:a16="http://schemas.microsoft.com/office/drawing/2014/main" id="{67508015-AF41-648C-F7AF-E04E20C2A3AD}"/>
              </a:ext>
            </a:extLst>
          </p:cNvPr>
          <p:cNvSpPr/>
          <p:nvPr/>
        </p:nvSpPr>
        <p:spPr>
          <a:xfrm>
            <a:off x="6151422" y="1892424"/>
            <a:ext cx="2558964" cy="3339976"/>
          </a:xfrm>
          <a:prstGeom prst="roundRect">
            <a:avLst>
              <a:gd name="adj" fmla="val 9386"/>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SV"/>
          </a:p>
        </p:txBody>
      </p:sp>
      <p:sp>
        <p:nvSpPr>
          <p:cNvPr id="12" name="Rectángulo: esquinas redondeadas 11">
            <a:extLst>
              <a:ext uri="{FF2B5EF4-FFF2-40B4-BE49-F238E27FC236}">
                <a16:creationId xmlns:a16="http://schemas.microsoft.com/office/drawing/2014/main" id="{625B3DFD-B458-41D4-4018-1D136A2AFFA8}"/>
              </a:ext>
            </a:extLst>
          </p:cNvPr>
          <p:cNvSpPr/>
          <p:nvPr/>
        </p:nvSpPr>
        <p:spPr>
          <a:xfrm>
            <a:off x="9161863" y="1876075"/>
            <a:ext cx="2558964" cy="3339976"/>
          </a:xfrm>
          <a:prstGeom prst="roundRect">
            <a:avLst>
              <a:gd name="adj" fmla="val 9386"/>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SV"/>
          </a:p>
        </p:txBody>
      </p:sp>
      <p:sp>
        <p:nvSpPr>
          <p:cNvPr id="23" name="Subtítulo 2">
            <a:extLst>
              <a:ext uri="{FF2B5EF4-FFF2-40B4-BE49-F238E27FC236}">
                <a16:creationId xmlns:a16="http://schemas.microsoft.com/office/drawing/2014/main" id="{9CA81E96-EB78-9037-FD7C-F9B8C5EF1FD2}"/>
              </a:ext>
            </a:extLst>
          </p:cNvPr>
          <p:cNvSpPr txBox="1">
            <a:spLocks/>
          </p:cNvSpPr>
          <p:nvPr/>
        </p:nvSpPr>
        <p:spPr>
          <a:xfrm>
            <a:off x="3175477" y="5460211"/>
            <a:ext cx="8545350" cy="1080290"/>
          </a:xfrm>
          <a:prstGeom prst="rect">
            <a:avLst/>
          </a:prstGeom>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MX" sz="1800" dirty="0">
                <a:solidFill>
                  <a:srgbClr val="767171"/>
                </a:solidFill>
                <a:latin typeface="Avenir Regular" panose="020B0503020203020204" pitchFamily="34" charset="-78"/>
                <a:cs typeface="Avenir Regular" panose="020B0503020203020204" pitchFamily="34" charset="-78"/>
              </a:rPr>
              <a:t>Existe un proyecto de Ley de Propiedad Intelectual que puede cambiar la excepción Bolar, pero aún no se ha implementado. La nueva ley limita el uso de la excepción Bolar a solo estudios, y retrasa otras actividades hasta que la patente termine. También se aprobó un nuevo arancel de la Autoridad Sanitaria con aumentos en la mayoría de las tarifas. La nueva Autoridad Sanitaria empezó a operar en agosto de 2024.</a:t>
            </a:r>
          </a:p>
        </p:txBody>
      </p:sp>
      <p:sp>
        <p:nvSpPr>
          <p:cNvPr id="4" name="Subtítulo 2">
            <a:extLst>
              <a:ext uri="{FF2B5EF4-FFF2-40B4-BE49-F238E27FC236}">
                <a16:creationId xmlns:a16="http://schemas.microsoft.com/office/drawing/2014/main" id="{1888D43E-9EEC-F7C9-BB90-AC64345035DB}"/>
              </a:ext>
            </a:extLst>
          </p:cNvPr>
          <p:cNvSpPr txBox="1">
            <a:spLocks/>
          </p:cNvSpPr>
          <p:nvPr/>
        </p:nvSpPr>
        <p:spPr>
          <a:xfrm>
            <a:off x="6355834" y="2250884"/>
            <a:ext cx="2184637" cy="325345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MX" sz="1800" dirty="0">
                <a:solidFill>
                  <a:srgbClr val="238DCC"/>
                </a:solidFill>
                <a:latin typeface="Avenir Heavy" panose="020B0703020203020204" pitchFamily="34" charset="-78"/>
                <a:cs typeface="Avenir Heavy" panose="020B0703020203020204" pitchFamily="34" charset="-78"/>
              </a:rPr>
              <a:t>Nuevo Arancel de Servicios</a:t>
            </a:r>
          </a:p>
          <a:p>
            <a:r>
              <a:rPr lang="es-MX" sz="1400" dirty="0">
                <a:solidFill>
                  <a:schemeClr val="bg2">
                    <a:lumMod val="50000"/>
                  </a:schemeClr>
                </a:solidFill>
                <a:latin typeface="Avenir Regular" panose="020B0503020203020204" pitchFamily="34" charset="-78"/>
                <a:cs typeface="Avenir Regular" panose="020B0503020203020204" pitchFamily="34" charset="-78"/>
              </a:rPr>
              <a:t>La Ley Especial de Precios por Servicios de la Dirección Nacional de Medicamentos fue aprobada, y casi todos los precios anteriores han subido.</a:t>
            </a:r>
          </a:p>
        </p:txBody>
      </p:sp>
      <p:sp>
        <p:nvSpPr>
          <p:cNvPr id="6" name="Subtítulo 2">
            <a:extLst>
              <a:ext uri="{FF2B5EF4-FFF2-40B4-BE49-F238E27FC236}">
                <a16:creationId xmlns:a16="http://schemas.microsoft.com/office/drawing/2014/main" id="{B532D8F4-884F-F9B1-4F52-2EF07C46BCA3}"/>
              </a:ext>
            </a:extLst>
          </p:cNvPr>
          <p:cNvSpPr txBox="1">
            <a:spLocks/>
          </p:cNvSpPr>
          <p:nvPr/>
        </p:nvSpPr>
        <p:spPr>
          <a:xfrm>
            <a:off x="9317254" y="2250884"/>
            <a:ext cx="2184637" cy="325345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MX" sz="1800" dirty="0">
                <a:solidFill>
                  <a:srgbClr val="238DCC"/>
                </a:solidFill>
                <a:latin typeface="Avenir Heavy" panose="020B0703020203020204" pitchFamily="34" charset="-78"/>
                <a:cs typeface="Avenir Heavy" panose="020B0703020203020204" pitchFamily="34" charset="-78"/>
              </a:rPr>
              <a:t>Nueva Autoridad Sanitaria</a:t>
            </a:r>
          </a:p>
          <a:p>
            <a:r>
              <a:rPr lang="es-MX" sz="1400" dirty="0">
                <a:solidFill>
                  <a:schemeClr val="bg2">
                    <a:lumMod val="50000"/>
                  </a:schemeClr>
                </a:solidFill>
                <a:latin typeface="Avenir Regular" panose="020B0503020203020204" pitchFamily="34" charset="-78"/>
                <a:cs typeface="Avenir Regular" panose="020B0503020203020204" pitchFamily="34" charset="-78"/>
              </a:rPr>
              <a:t>La Superintendencia de Regulación Sanitaria comenzó a funcionar el 7 de agosto de 2024.</a:t>
            </a:r>
          </a:p>
        </p:txBody>
      </p:sp>
      <p:pic>
        <p:nvPicPr>
          <p:cNvPr id="8" name="Imagen 7">
            <a:extLst>
              <a:ext uri="{FF2B5EF4-FFF2-40B4-BE49-F238E27FC236}">
                <a16:creationId xmlns:a16="http://schemas.microsoft.com/office/drawing/2014/main" id="{F6897606-6064-4576-0FCC-9892843B136A}"/>
              </a:ext>
            </a:extLst>
          </p:cNvPr>
          <p:cNvPicPr>
            <a:picLocks noChangeAspect="1"/>
          </p:cNvPicPr>
          <p:nvPr/>
        </p:nvPicPr>
        <p:blipFill>
          <a:blip r:embed="rId4">
            <a:extLst>
              <a:ext uri="{28A0092B-C50C-407E-A947-70E740481C1C}">
                <a14:useLocalDpi xmlns:a14="http://schemas.microsoft.com/office/drawing/2010/main" val="0"/>
              </a:ext>
            </a:extLst>
          </a:blip>
          <a:srcRect l="35207" t="2403" r="15430"/>
          <a:stretch>
            <a:fillRect/>
          </a:stretch>
        </p:blipFill>
        <p:spPr>
          <a:xfrm flipH="1">
            <a:off x="-1661859" y="317499"/>
            <a:ext cx="4987505" cy="6572320"/>
          </a:xfrm>
          <a:prstGeom prst="rect">
            <a:avLst/>
          </a:prstGeom>
        </p:spPr>
      </p:pic>
    </p:spTree>
    <p:extLst>
      <p:ext uri="{BB962C8B-B14F-4D97-AF65-F5344CB8AC3E}">
        <p14:creationId xmlns:p14="http://schemas.microsoft.com/office/powerpoint/2010/main" val="12568864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4F7B66CB-D270-F174-5243-4E5830B4078F}"/>
              </a:ext>
            </a:extLst>
          </p:cNvPr>
          <p:cNvSpPr>
            <a:spLocks noGrp="1"/>
          </p:cNvSpPr>
          <p:nvPr>
            <p:ph idx="1"/>
          </p:nvPr>
        </p:nvSpPr>
        <p:spPr>
          <a:xfrm>
            <a:off x="3325646" y="1825625"/>
            <a:ext cx="8028154" cy="4351338"/>
          </a:xfrm>
        </p:spPr>
        <p:txBody>
          <a:bodyPr/>
          <a:lstStyle/>
          <a:p>
            <a:r>
              <a:rPr lang="es-SV" u="sng" dirty="0"/>
              <a:t>Doctor SV </a:t>
            </a:r>
            <a:r>
              <a:rPr lang="es-SV" dirty="0"/>
              <a:t>Es una nueva plataforma de servicios de salud a toda la población, a traves de la cual se esta cambiando el esquema de servicios de salud a través de servicios de telemedicina que utiliza una plataforma en linea</a:t>
            </a:r>
          </a:p>
          <a:p>
            <a:r>
              <a:rPr lang="es-SV" dirty="0"/>
              <a:t>Se presentara el jueves una propuesta de compras de gobierno para darle priorida a la oferta nacional. </a:t>
            </a:r>
            <a:r>
              <a:rPr lang="es-SV"/>
              <a:t>LEY PRODUCE Y COMPRA SALVADOREÑO</a:t>
            </a:r>
            <a:endParaRPr lang="es-SV" dirty="0"/>
          </a:p>
          <a:p>
            <a:endParaRPr lang="es-SV" dirty="0"/>
          </a:p>
        </p:txBody>
      </p:sp>
      <p:pic>
        <p:nvPicPr>
          <p:cNvPr id="4" name="Imagen 3">
            <a:extLst>
              <a:ext uri="{FF2B5EF4-FFF2-40B4-BE49-F238E27FC236}">
                <a16:creationId xmlns:a16="http://schemas.microsoft.com/office/drawing/2014/main" id="{2B0D38D5-7A83-6066-26FE-7F03BABC8051}"/>
              </a:ext>
            </a:extLst>
          </p:cNvPr>
          <p:cNvPicPr>
            <a:picLocks noChangeAspect="1"/>
          </p:cNvPicPr>
          <p:nvPr/>
        </p:nvPicPr>
        <p:blipFill>
          <a:blip r:embed="rId2">
            <a:extLst>
              <a:ext uri="{28A0092B-C50C-407E-A947-70E740481C1C}">
                <a14:useLocalDpi xmlns:a14="http://schemas.microsoft.com/office/drawing/2010/main" val="0"/>
              </a:ext>
            </a:extLst>
          </a:blip>
          <a:srcRect l="35207" t="2403" r="15430"/>
          <a:stretch>
            <a:fillRect/>
          </a:stretch>
        </p:blipFill>
        <p:spPr>
          <a:xfrm flipH="1">
            <a:off x="-1661859" y="317499"/>
            <a:ext cx="4987505" cy="6572320"/>
          </a:xfrm>
          <a:prstGeom prst="rect">
            <a:avLst/>
          </a:prstGeom>
        </p:spPr>
      </p:pic>
      <p:pic>
        <p:nvPicPr>
          <p:cNvPr id="5" name="Picture 8" descr="A black and grey logo&#10;&#10;Description automatically generated">
            <a:extLst>
              <a:ext uri="{FF2B5EF4-FFF2-40B4-BE49-F238E27FC236}">
                <a16:creationId xmlns:a16="http://schemas.microsoft.com/office/drawing/2014/main" id="{9034543C-F1CD-3685-FD74-CFB6A9512C32}"/>
              </a:ext>
            </a:extLst>
          </p:cNvPr>
          <p:cNvPicPr>
            <a:picLocks noChangeAspect="1"/>
          </p:cNvPicPr>
          <p:nvPr/>
        </p:nvPicPr>
        <p:blipFill>
          <a:blip r:embed="rId3"/>
          <a:stretch>
            <a:fillRect/>
          </a:stretch>
        </p:blipFill>
        <p:spPr>
          <a:xfrm>
            <a:off x="10029214" y="486315"/>
            <a:ext cx="1590227" cy="598864"/>
          </a:xfrm>
          <a:prstGeom prst="rect">
            <a:avLst/>
          </a:prstGeom>
        </p:spPr>
      </p:pic>
      <p:sp>
        <p:nvSpPr>
          <p:cNvPr id="6" name="Título 1">
            <a:extLst>
              <a:ext uri="{FF2B5EF4-FFF2-40B4-BE49-F238E27FC236}">
                <a16:creationId xmlns:a16="http://schemas.microsoft.com/office/drawing/2014/main" id="{1E86C14B-CBFA-0392-0806-3B9BD04F56F8}"/>
              </a:ext>
            </a:extLst>
          </p:cNvPr>
          <p:cNvSpPr txBox="1">
            <a:spLocks/>
          </p:cNvSpPr>
          <p:nvPr/>
        </p:nvSpPr>
        <p:spPr>
          <a:xfrm>
            <a:off x="3175477" y="978854"/>
            <a:ext cx="9629069" cy="9135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3600">
                <a:solidFill>
                  <a:srgbClr val="238DCC"/>
                </a:solidFill>
                <a:latin typeface="Avenir Heavy" panose="020B0703020203020204" pitchFamily="34" charset="-78"/>
                <a:cs typeface="Avenir Heavy" panose="020B0703020203020204" pitchFamily="34" charset="-78"/>
              </a:rPr>
              <a:t>Novedades Regulatorias 2024-2025</a:t>
            </a:r>
            <a:endParaRPr lang="es-SV" sz="3600" dirty="0">
              <a:solidFill>
                <a:srgbClr val="238DCC"/>
              </a:solidFill>
              <a:latin typeface="Avenir Heavy" panose="020B0703020203020204" pitchFamily="34" charset="-78"/>
              <a:cs typeface="Avenir Heavy" panose="020B0703020203020204" pitchFamily="34" charset="-78"/>
            </a:endParaRPr>
          </a:p>
        </p:txBody>
      </p:sp>
    </p:spTree>
    <p:extLst>
      <p:ext uri="{BB962C8B-B14F-4D97-AF65-F5344CB8AC3E}">
        <p14:creationId xmlns:p14="http://schemas.microsoft.com/office/powerpoint/2010/main" val="4402090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26D9A-DA87-698E-FD2B-6B477F162EB2}"/>
            </a:ext>
          </a:extLst>
        </p:cNvPr>
        <p:cNvGrpSpPr/>
        <p:nvPr/>
      </p:nvGrpSpPr>
      <p:grpSpPr>
        <a:xfrm>
          <a:off x="0" y="0"/>
          <a:ext cx="0" cy="0"/>
          <a:chOff x="0" y="0"/>
          <a:chExt cx="0" cy="0"/>
        </a:xfrm>
      </p:grpSpPr>
      <p:pic>
        <p:nvPicPr>
          <p:cNvPr id="15" name="Picture 6" descr="A group of blue spheres&#10;&#10;Description automatically generated">
            <a:extLst>
              <a:ext uri="{FF2B5EF4-FFF2-40B4-BE49-F238E27FC236}">
                <a16:creationId xmlns:a16="http://schemas.microsoft.com/office/drawing/2014/main" id="{451C8254-D713-8034-EDAA-7433B8DCAD95}"/>
              </a:ext>
            </a:extLst>
          </p:cNvPr>
          <p:cNvPicPr>
            <a:picLocks noChangeAspect="1"/>
          </p:cNvPicPr>
          <p:nvPr/>
        </p:nvPicPr>
        <p:blipFill>
          <a:blip r:embed="rId2">
            <a:alphaModFix amt="5000"/>
          </a:blip>
          <a:stretch>
            <a:fillRect/>
          </a:stretch>
        </p:blipFill>
        <p:spPr>
          <a:xfrm>
            <a:off x="0" y="-96795"/>
            <a:ext cx="11807284" cy="7051589"/>
          </a:xfrm>
          <a:prstGeom prst="rect">
            <a:avLst/>
          </a:prstGeom>
        </p:spPr>
      </p:pic>
      <p:sp>
        <p:nvSpPr>
          <p:cNvPr id="2" name="Título 1">
            <a:extLst>
              <a:ext uri="{FF2B5EF4-FFF2-40B4-BE49-F238E27FC236}">
                <a16:creationId xmlns:a16="http://schemas.microsoft.com/office/drawing/2014/main" id="{5F13B6B8-AA22-FCEB-99BD-C839F7DA0B1B}"/>
              </a:ext>
            </a:extLst>
          </p:cNvPr>
          <p:cNvSpPr>
            <a:spLocks noGrp="1"/>
          </p:cNvSpPr>
          <p:nvPr>
            <p:ph type="ctrTitle"/>
          </p:nvPr>
        </p:nvSpPr>
        <p:spPr>
          <a:xfrm>
            <a:off x="1" y="2210628"/>
            <a:ext cx="12192000" cy="1218371"/>
          </a:xfrm>
        </p:spPr>
        <p:txBody>
          <a:bodyPr anchor="ctr">
            <a:normAutofit/>
          </a:bodyPr>
          <a:lstStyle/>
          <a:p>
            <a:r>
              <a:rPr lang="es-MX" sz="7200" dirty="0">
                <a:solidFill>
                  <a:srgbClr val="238DCC"/>
                </a:solidFill>
                <a:latin typeface="Avenir Heavy" panose="020B0703020203020204" pitchFamily="34" charset="-78"/>
                <a:cs typeface="Avenir Heavy" panose="020B0703020203020204" pitchFamily="34" charset="-78"/>
              </a:rPr>
              <a:t>¡Gracias!</a:t>
            </a:r>
            <a:endParaRPr lang="es-SV" sz="7200" dirty="0">
              <a:solidFill>
                <a:srgbClr val="238DCC"/>
              </a:solidFill>
              <a:latin typeface="Avenir Heavy" panose="020B0703020203020204" pitchFamily="34" charset="-78"/>
              <a:cs typeface="Avenir Heavy" panose="020B0703020203020204" pitchFamily="34" charset="-78"/>
            </a:endParaRPr>
          </a:p>
        </p:txBody>
      </p:sp>
      <p:pic>
        <p:nvPicPr>
          <p:cNvPr id="5" name="Picture 8" descr="A black and grey logo&#10;&#10;Description automatically generated">
            <a:extLst>
              <a:ext uri="{FF2B5EF4-FFF2-40B4-BE49-F238E27FC236}">
                <a16:creationId xmlns:a16="http://schemas.microsoft.com/office/drawing/2014/main" id="{42DD17C7-6E6F-C14B-EE3B-64BC6AB5C5B1}"/>
              </a:ext>
            </a:extLst>
          </p:cNvPr>
          <p:cNvPicPr>
            <a:picLocks noChangeAspect="1"/>
          </p:cNvPicPr>
          <p:nvPr/>
        </p:nvPicPr>
        <p:blipFill>
          <a:blip r:embed="rId3"/>
          <a:stretch>
            <a:fillRect/>
          </a:stretch>
        </p:blipFill>
        <p:spPr>
          <a:xfrm>
            <a:off x="4917393" y="5292570"/>
            <a:ext cx="2357214" cy="887703"/>
          </a:xfrm>
          <a:prstGeom prst="rect">
            <a:avLst/>
          </a:prstGeom>
        </p:spPr>
      </p:pic>
    </p:spTree>
    <p:extLst>
      <p:ext uri="{BB962C8B-B14F-4D97-AF65-F5344CB8AC3E}">
        <p14:creationId xmlns:p14="http://schemas.microsoft.com/office/powerpoint/2010/main" val="42734604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F52FE-051A-8826-2CF8-C27F4A6A0786}"/>
            </a:ext>
          </a:extLst>
        </p:cNvPr>
        <p:cNvGrpSpPr/>
        <p:nvPr/>
      </p:nvGrpSpPr>
      <p:grpSpPr>
        <a:xfrm>
          <a:off x="0" y="0"/>
          <a:ext cx="0" cy="0"/>
          <a:chOff x="0" y="0"/>
          <a:chExt cx="0" cy="0"/>
        </a:xfrm>
      </p:grpSpPr>
      <p:pic>
        <p:nvPicPr>
          <p:cNvPr id="49" name="Picture 6" descr="A group of blue spheres&#10;&#10;Description automatically generated">
            <a:extLst>
              <a:ext uri="{FF2B5EF4-FFF2-40B4-BE49-F238E27FC236}">
                <a16:creationId xmlns:a16="http://schemas.microsoft.com/office/drawing/2014/main" id="{623047F9-75C3-8DE5-473F-F1E96B2EFA4E}"/>
              </a:ext>
            </a:extLst>
          </p:cNvPr>
          <p:cNvPicPr>
            <a:picLocks noChangeAspect="1"/>
          </p:cNvPicPr>
          <p:nvPr/>
        </p:nvPicPr>
        <p:blipFill>
          <a:blip r:embed="rId2">
            <a:alphaModFix amt="5000"/>
          </a:blip>
          <a:stretch>
            <a:fillRect/>
          </a:stretch>
        </p:blipFill>
        <p:spPr>
          <a:xfrm>
            <a:off x="0" y="-96795"/>
            <a:ext cx="10577384" cy="7051589"/>
          </a:xfrm>
          <a:prstGeom prst="rect">
            <a:avLst/>
          </a:prstGeom>
        </p:spPr>
      </p:pic>
      <p:sp>
        <p:nvSpPr>
          <p:cNvPr id="2" name="Título 1">
            <a:extLst>
              <a:ext uri="{FF2B5EF4-FFF2-40B4-BE49-F238E27FC236}">
                <a16:creationId xmlns:a16="http://schemas.microsoft.com/office/drawing/2014/main" id="{DA7E9D93-AB01-8783-ABDE-084C826A0650}"/>
              </a:ext>
            </a:extLst>
          </p:cNvPr>
          <p:cNvSpPr>
            <a:spLocks noGrp="1"/>
          </p:cNvSpPr>
          <p:nvPr>
            <p:ph type="ctrTitle"/>
          </p:nvPr>
        </p:nvSpPr>
        <p:spPr>
          <a:xfrm>
            <a:off x="4184354" y="1474919"/>
            <a:ext cx="5068186" cy="612055"/>
          </a:xfrm>
        </p:spPr>
        <p:txBody>
          <a:bodyPr anchor="ctr">
            <a:normAutofit/>
          </a:bodyPr>
          <a:lstStyle/>
          <a:p>
            <a:pPr algn="l"/>
            <a:r>
              <a:rPr lang="es-SV" sz="3600" dirty="0">
                <a:solidFill>
                  <a:srgbClr val="238DCC"/>
                </a:solidFill>
                <a:latin typeface="Avenir Heavy" panose="020B0703020203020204" pitchFamily="34" charset="-78"/>
                <a:cs typeface="Avenir Heavy" panose="020B0703020203020204" pitchFamily="34" charset="-78"/>
              </a:rPr>
              <a:t>¿Quiénes somos?</a:t>
            </a:r>
          </a:p>
        </p:txBody>
      </p:sp>
      <p:sp>
        <p:nvSpPr>
          <p:cNvPr id="3" name="Subtítulo 2">
            <a:extLst>
              <a:ext uri="{FF2B5EF4-FFF2-40B4-BE49-F238E27FC236}">
                <a16:creationId xmlns:a16="http://schemas.microsoft.com/office/drawing/2014/main" id="{7B17509A-30FA-5797-27F2-04C363E7F74A}"/>
              </a:ext>
            </a:extLst>
          </p:cNvPr>
          <p:cNvSpPr>
            <a:spLocks noGrp="1"/>
          </p:cNvSpPr>
          <p:nvPr>
            <p:ph type="subTitle" idx="1"/>
          </p:nvPr>
        </p:nvSpPr>
        <p:spPr>
          <a:xfrm>
            <a:off x="4122193" y="2128727"/>
            <a:ext cx="7424765" cy="1823555"/>
          </a:xfrm>
        </p:spPr>
        <p:txBody>
          <a:bodyPr>
            <a:normAutofit/>
          </a:bodyPr>
          <a:lstStyle/>
          <a:p>
            <a:pPr algn="just"/>
            <a:r>
              <a:rPr lang="es-MX" sz="1800" dirty="0">
                <a:solidFill>
                  <a:schemeClr val="bg2">
                    <a:lumMod val="50000"/>
                  </a:schemeClr>
                </a:solidFill>
                <a:latin typeface="Avenir Regular" panose="020B0503020203020204" pitchFamily="34" charset="-78"/>
                <a:cs typeface="Avenir Regular" panose="020B0503020203020204" pitchFamily="34" charset="-78"/>
              </a:rPr>
              <a:t>INQUIFAR es la Asociación de Industriales Químico-Farmacéuticos de El Salvador, fundada en 1970, y es la asociación que representa, promueve y protege los intereses de todos los fabricantes de medicamentos de El Salvador. Con especial énfasis en velar por el bienestar de sus agremiados, así como en la procuración de proveer medicamentos que garanticen la salud de la población.</a:t>
            </a:r>
          </a:p>
        </p:txBody>
      </p:sp>
      <p:pic>
        <p:nvPicPr>
          <p:cNvPr id="5" name="Picture 8" descr="A black and grey logo&#10;&#10;Description automatically generated">
            <a:extLst>
              <a:ext uri="{FF2B5EF4-FFF2-40B4-BE49-F238E27FC236}">
                <a16:creationId xmlns:a16="http://schemas.microsoft.com/office/drawing/2014/main" id="{4BBF819D-A2E6-D488-3A93-C9766A3B5401}"/>
              </a:ext>
            </a:extLst>
          </p:cNvPr>
          <p:cNvPicPr>
            <a:picLocks noChangeAspect="1"/>
          </p:cNvPicPr>
          <p:nvPr/>
        </p:nvPicPr>
        <p:blipFill>
          <a:blip r:embed="rId3"/>
          <a:stretch>
            <a:fillRect/>
          </a:stretch>
        </p:blipFill>
        <p:spPr>
          <a:xfrm>
            <a:off x="6775649" y="379331"/>
            <a:ext cx="2213926" cy="833743"/>
          </a:xfrm>
          <a:prstGeom prst="rect">
            <a:avLst/>
          </a:prstGeom>
        </p:spPr>
      </p:pic>
      <p:grpSp>
        <p:nvGrpSpPr>
          <p:cNvPr id="42" name="Grupo 41">
            <a:extLst>
              <a:ext uri="{FF2B5EF4-FFF2-40B4-BE49-F238E27FC236}">
                <a16:creationId xmlns:a16="http://schemas.microsoft.com/office/drawing/2014/main" id="{913A02B2-7874-720E-2DA0-9C7360298E11}"/>
              </a:ext>
            </a:extLst>
          </p:cNvPr>
          <p:cNvGrpSpPr/>
          <p:nvPr/>
        </p:nvGrpSpPr>
        <p:grpSpPr>
          <a:xfrm>
            <a:off x="4398639" y="4538265"/>
            <a:ext cx="6871871" cy="1606124"/>
            <a:chOff x="1040778" y="3652881"/>
            <a:chExt cx="10527349" cy="2460499"/>
          </a:xfrm>
        </p:grpSpPr>
        <p:pic>
          <p:nvPicPr>
            <p:cNvPr id="7" name="Imagen 6">
              <a:extLst>
                <a:ext uri="{FF2B5EF4-FFF2-40B4-BE49-F238E27FC236}">
                  <a16:creationId xmlns:a16="http://schemas.microsoft.com/office/drawing/2014/main" id="{A2440D11-FBD4-829C-9377-AE693F693B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6940" y="3743821"/>
              <a:ext cx="1255523" cy="513882"/>
            </a:xfrm>
            <a:prstGeom prst="rect">
              <a:avLst/>
            </a:prstGeom>
          </p:spPr>
        </p:pic>
        <p:pic>
          <p:nvPicPr>
            <p:cNvPr id="9" name="Imagen 8">
              <a:extLst>
                <a:ext uri="{FF2B5EF4-FFF2-40B4-BE49-F238E27FC236}">
                  <a16:creationId xmlns:a16="http://schemas.microsoft.com/office/drawing/2014/main" id="{A7B1E395-76A1-5257-72E9-BAFEC95CAD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778" y="3720101"/>
              <a:ext cx="932388" cy="748758"/>
            </a:xfrm>
            <a:prstGeom prst="rect">
              <a:avLst/>
            </a:prstGeom>
          </p:spPr>
        </p:pic>
        <p:pic>
          <p:nvPicPr>
            <p:cNvPr id="11" name="Imagen 10">
              <a:extLst>
                <a:ext uri="{FF2B5EF4-FFF2-40B4-BE49-F238E27FC236}">
                  <a16:creationId xmlns:a16="http://schemas.microsoft.com/office/drawing/2014/main" id="{5B63648B-9213-EE5F-5DD2-71109064E3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4574" y="3693972"/>
              <a:ext cx="874803" cy="833392"/>
            </a:xfrm>
            <a:prstGeom prst="rect">
              <a:avLst/>
            </a:prstGeom>
          </p:spPr>
        </p:pic>
        <p:pic>
          <p:nvPicPr>
            <p:cNvPr id="13" name="Imagen 12">
              <a:extLst>
                <a:ext uri="{FF2B5EF4-FFF2-40B4-BE49-F238E27FC236}">
                  <a16:creationId xmlns:a16="http://schemas.microsoft.com/office/drawing/2014/main" id="{660256E2-16AC-9C2C-8E26-21263B62D8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31198" y="3932914"/>
              <a:ext cx="1298227" cy="323133"/>
            </a:xfrm>
            <a:prstGeom prst="rect">
              <a:avLst/>
            </a:prstGeom>
          </p:spPr>
        </p:pic>
        <p:pic>
          <p:nvPicPr>
            <p:cNvPr id="15" name="Imagen 14">
              <a:extLst>
                <a:ext uri="{FF2B5EF4-FFF2-40B4-BE49-F238E27FC236}">
                  <a16:creationId xmlns:a16="http://schemas.microsoft.com/office/drawing/2014/main" id="{BDF94837-C3A4-B076-8D42-6A605C66EC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42857" y="3686823"/>
              <a:ext cx="949471" cy="690395"/>
            </a:xfrm>
            <a:prstGeom prst="rect">
              <a:avLst/>
            </a:prstGeom>
          </p:spPr>
        </p:pic>
        <p:pic>
          <p:nvPicPr>
            <p:cNvPr id="17" name="Imagen 16">
              <a:extLst>
                <a:ext uri="{FF2B5EF4-FFF2-40B4-BE49-F238E27FC236}">
                  <a16:creationId xmlns:a16="http://schemas.microsoft.com/office/drawing/2014/main" id="{C8D4FD81-1671-FAA6-9DEE-FE89D33825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03007" y="3652881"/>
              <a:ext cx="946213" cy="874962"/>
            </a:xfrm>
            <a:prstGeom prst="rect">
              <a:avLst/>
            </a:prstGeom>
          </p:spPr>
        </p:pic>
        <p:pic>
          <p:nvPicPr>
            <p:cNvPr id="19" name="Imagen 18">
              <a:extLst>
                <a:ext uri="{FF2B5EF4-FFF2-40B4-BE49-F238E27FC236}">
                  <a16:creationId xmlns:a16="http://schemas.microsoft.com/office/drawing/2014/main" id="{ECE337D2-8046-E218-17E7-97CAE56ECC4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00567" y="3827553"/>
              <a:ext cx="1194363" cy="379227"/>
            </a:xfrm>
            <a:prstGeom prst="rect">
              <a:avLst/>
            </a:prstGeom>
          </p:spPr>
        </p:pic>
        <p:pic>
          <p:nvPicPr>
            <p:cNvPr id="21" name="Imagen 20">
              <a:extLst>
                <a:ext uri="{FF2B5EF4-FFF2-40B4-BE49-F238E27FC236}">
                  <a16:creationId xmlns:a16="http://schemas.microsoft.com/office/drawing/2014/main" id="{B9385DD7-1BF3-4ECE-86B7-540DC2DD7BF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05453" y="4727907"/>
              <a:ext cx="889961" cy="448979"/>
            </a:xfrm>
            <a:prstGeom prst="rect">
              <a:avLst/>
            </a:prstGeom>
          </p:spPr>
        </p:pic>
        <p:pic>
          <p:nvPicPr>
            <p:cNvPr id="23" name="Imagen 22">
              <a:extLst>
                <a:ext uri="{FF2B5EF4-FFF2-40B4-BE49-F238E27FC236}">
                  <a16:creationId xmlns:a16="http://schemas.microsoft.com/office/drawing/2014/main" id="{9487883B-5355-2CE3-8A1E-A11B1E5BE0D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83380" y="4648507"/>
              <a:ext cx="613490" cy="607778"/>
            </a:xfrm>
            <a:prstGeom prst="rect">
              <a:avLst/>
            </a:prstGeom>
          </p:spPr>
        </p:pic>
        <p:pic>
          <p:nvPicPr>
            <p:cNvPr id="25" name="Imagen 24">
              <a:extLst>
                <a:ext uri="{FF2B5EF4-FFF2-40B4-BE49-F238E27FC236}">
                  <a16:creationId xmlns:a16="http://schemas.microsoft.com/office/drawing/2014/main" id="{90BAFF92-745B-7E43-6E6C-B26D7C2A3A0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47362" y="4584531"/>
              <a:ext cx="571220" cy="735731"/>
            </a:xfrm>
            <a:prstGeom prst="rect">
              <a:avLst/>
            </a:prstGeom>
          </p:spPr>
        </p:pic>
        <p:pic>
          <p:nvPicPr>
            <p:cNvPr id="27" name="Imagen 26">
              <a:extLst>
                <a:ext uri="{FF2B5EF4-FFF2-40B4-BE49-F238E27FC236}">
                  <a16:creationId xmlns:a16="http://schemas.microsoft.com/office/drawing/2014/main" id="{F90ADAD0-808A-ED46-0111-E8C79ED53FE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88779" y="4833582"/>
              <a:ext cx="968789" cy="237628"/>
            </a:xfrm>
            <a:prstGeom prst="rect">
              <a:avLst/>
            </a:prstGeom>
          </p:spPr>
        </p:pic>
        <p:pic>
          <p:nvPicPr>
            <p:cNvPr id="29" name="Imagen 28">
              <a:extLst>
                <a:ext uri="{FF2B5EF4-FFF2-40B4-BE49-F238E27FC236}">
                  <a16:creationId xmlns:a16="http://schemas.microsoft.com/office/drawing/2014/main" id="{EAF0CCE1-068D-709B-6541-453DDEA93CC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31339" y="4738189"/>
              <a:ext cx="1428050" cy="428415"/>
            </a:xfrm>
            <a:prstGeom prst="rect">
              <a:avLst/>
            </a:prstGeom>
          </p:spPr>
        </p:pic>
        <p:pic>
          <p:nvPicPr>
            <p:cNvPr id="31" name="Imagen 30">
              <a:extLst>
                <a:ext uri="{FF2B5EF4-FFF2-40B4-BE49-F238E27FC236}">
                  <a16:creationId xmlns:a16="http://schemas.microsoft.com/office/drawing/2014/main" id="{807AE1F5-FAD0-6B50-88B1-15774D39CED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96799" y="4686779"/>
              <a:ext cx="620345" cy="531235"/>
            </a:xfrm>
            <a:prstGeom prst="rect">
              <a:avLst/>
            </a:prstGeom>
          </p:spPr>
        </p:pic>
        <p:pic>
          <p:nvPicPr>
            <p:cNvPr id="33" name="Imagen 32">
              <a:extLst>
                <a:ext uri="{FF2B5EF4-FFF2-40B4-BE49-F238E27FC236}">
                  <a16:creationId xmlns:a16="http://schemas.microsoft.com/office/drawing/2014/main" id="{C3454529-B8D3-0837-A212-8E40898B57A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925708" y="4788496"/>
              <a:ext cx="1642419" cy="327801"/>
            </a:xfrm>
            <a:prstGeom prst="rect">
              <a:avLst/>
            </a:prstGeom>
          </p:spPr>
        </p:pic>
        <p:pic>
          <p:nvPicPr>
            <p:cNvPr id="35" name="Imagen 34">
              <a:extLst>
                <a:ext uri="{FF2B5EF4-FFF2-40B4-BE49-F238E27FC236}">
                  <a16:creationId xmlns:a16="http://schemas.microsoft.com/office/drawing/2014/main" id="{534E4765-4460-2E01-E368-AF8A2A6F6E7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734797" y="5703370"/>
              <a:ext cx="1404286" cy="261187"/>
            </a:xfrm>
            <a:prstGeom prst="rect">
              <a:avLst/>
            </a:prstGeom>
          </p:spPr>
        </p:pic>
        <p:pic>
          <p:nvPicPr>
            <p:cNvPr id="37" name="Imagen 36">
              <a:extLst>
                <a:ext uri="{FF2B5EF4-FFF2-40B4-BE49-F238E27FC236}">
                  <a16:creationId xmlns:a16="http://schemas.microsoft.com/office/drawing/2014/main" id="{673CFE36-5DB9-BE32-AF7B-63615959258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930814" y="5592929"/>
              <a:ext cx="1389776" cy="482069"/>
            </a:xfrm>
            <a:prstGeom prst="rect">
              <a:avLst/>
            </a:prstGeom>
          </p:spPr>
        </p:pic>
        <p:pic>
          <p:nvPicPr>
            <p:cNvPr id="39" name="Imagen 38">
              <a:extLst>
                <a:ext uri="{FF2B5EF4-FFF2-40B4-BE49-F238E27FC236}">
                  <a16:creationId xmlns:a16="http://schemas.microsoft.com/office/drawing/2014/main" id="{0D839ABE-C5DE-2D9D-5E5D-780D0516A25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914471" y="5554546"/>
              <a:ext cx="629127" cy="558834"/>
            </a:xfrm>
            <a:prstGeom prst="rect">
              <a:avLst/>
            </a:prstGeom>
          </p:spPr>
        </p:pic>
        <p:pic>
          <p:nvPicPr>
            <p:cNvPr id="41" name="Imagen 40">
              <a:extLst>
                <a:ext uri="{FF2B5EF4-FFF2-40B4-BE49-F238E27FC236}">
                  <a16:creationId xmlns:a16="http://schemas.microsoft.com/office/drawing/2014/main" id="{936A7522-2A86-FB28-4B1F-CF192E22C24C}"/>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070550" y="5644521"/>
              <a:ext cx="1257571" cy="378884"/>
            </a:xfrm>
            <a:prstGeom prst="rect">
              <a:avLst/>
            </a:prstGeom>
          </p:spPr>
        </p:pic>
      </p:grpSp>
      <p:pic>
        <p:nvPicPr>
          <p:cNvPr id="46" name="Imagen 45">
            <a:extLst>
              <a:ext uri="{FF2B5EF4-FFF2-40B4-BE49-F238E27FC236}">
                <a16:creationId xmlns:a16="http://schemas.microsoft.com/office/drawing/2014/main" id="{A9308672-4EB4-D910-A91D-11E9165922BE}"/>
              </a:ext>
            </a:extLst>
          </p:cNvPr>
          <p:cNvPicPr>
            <a:picLocks noChangeAspect="1"/>
          </p:cNvPicPr>
          <p:nvPr/>
        </p:nvPicPr>
        <p:blipFill>
          <a:blip r:embed="rId22">
            <a:extLst>
              <a:ext uri="{28A0092B-C50C-407E-A947-70E740481C1C}">
                <a14:useLocalDpi xmlns:a14="http://schemas.microsoft.com/office/drawing/2010/main" val="0"/>
              </a:ext>
            </a:extLst>
          </a:blip>
          <a:srcRect l="22974" t="-1678" r="37535" b="-1"/>
          <a:stretch>
            <a:fillRect/>
          </a:stretch>
        </p:blipFill>
        <p:spPr>
          <a:xfrm>
            <a:off x="0" y="0"/>
            <a:ext cx="3996403" cy="6858000"/>
          </a:xfrm>
          <a:prstGeom prst="rect">
            <a:avLst/>
          </a:prstGeom>
        </p:spPr>
      </p:pic>
      <p:sp>
        <p:nvSpPr>
          <p:cNvPr id="47" name="Título 1">
            <a:extLst>
              <a:ext uri="{FF2B5EF4-FFF2-40B4-BE49-F238E27FC236}">
                <a16:creationId xmlns:a16="http://schemas.microsoft.com/office/drawing/2014/main" id="{936FACA4-3EDA-2A0C-90C0-61F2D0C65B55}"/>
              </a:ext>
            </a:extLst>
          </p:cNvPr>
          <p:cNvSpPr txBox="1">
            <a:spLocks/>
          </p:cNvSpPr>
          <p:nvPr/>
        </p:nvSpPr>
        <p:spPr>
          <a:xfrm>
            <a:off x="4184354" y="3921048"/>
            <a:ext cx="5068186" cy="6120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SV" sz="2800" dirty="0">
                <a:solidFill>
                  <a:srgbClr val="238DCC"/>
                </a:solidFill>
                <a:latin typeface="Avenir Heavy" panose="020B0703020203020204" pitchFamily="34" charset="-78"/>
                <a:cs typeface="Avenir Heavy" panose="020B0703020203020204" pitchFamily="34" charset="-78"/>
              </a:rPr>
              <a:t>Nuestros socios</a:t>
            </a:r>
          </a:p>
        </p:txBody>
      </p:sp>
    </p:spTree>
    <p:extLst>
      <p:ext uri="{BB962C8B-B14F-4D97-AF65-F5344CB8AC3E}">
        <p14:creationId xmlns:p14="http://schemas.microsoft.com/office/powerpoint/2010/main" val="9263129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A8A01-3933-FF1D-AB0C-B556827A07F4}"/>
            </a:ext>
          </a:extLst>
        </p:cNvPr>
        <p:cNvGrpSpPr/>
        <p:nvPr/>
      </p:nvGrpSpPr>
      <p:grpSpPr>
        <a:xfrm>
          <a:off x="0" y="0"/>
          <a:ext cx="0" cy="0"/>
          <a:chOff x="0" y="0"/>
          <a:chExt cx="0" cy="0"/>
        </a:xfrm>
      </p:grpSpPr>
      <p:pic>
        <p:nvPicPr>
          <p:cNvPr id="24" name="Picture 6" descr="A group of blue spheres&#10;&#10;Description automatically generated">
            <a:extLst>
              <a:ext uri="{FF2B5EF4-FFF2-40B4-BE49-F238E27FC236}">
                <a16:creationId xmlns:a16="http://schemas.microsoft.com/office/drawing/2014/main" id="{16A82ABF-9FC5-093E-4355-D1A887484F1B}"/>
              </a:ext>
            </a:extLst>
          </p:cNvPr>
          <p:cNvPicPr>
            <a:picLocks noChangeAspect="1"/>
          </p:cNvPicPr>
          <p:nvPr/>
        </p:nvPicPr>
        <p:blipFill>
          <a:blip r:embed="rId2">
            <a:alphaModFix amt="5000"/>
          </a:blip>
          <a:stretch>
            <a:fillRect/>
          </a:stretch>
        </p:blipFill>
        <p:spPr>
          <a:xfrm>
            <a:off x="0" y="-96795"/>
            <a:ext cx="10577384" cy="7051589"/>
          </a:xfrm>
          <a:prstGeom prst="rect">
            <a:avLst/>
          </a:prstGeom>
        </p:spPr>
      </p:pic>
      <p:sp>
        <p:nvSpPr>
          <p:cNvPr id="2" name="Título 1">
            <a:extLst>
              <a:ext uri="{FF2B5EF4-FFF2-40B4-BE49-F238E27FC236}">
                <a16:creationId xmlns:a16="http://schemas.microsoft.com/office/drawing/2014/main" id="{565C7784-AC98-094F-6FC8-16159F2A238E}"/>
              </a:ext>
            </a:extLst>
          </p:cNvPr>
          <p:cNvSpPr>
            <a:spLocks noGrp="1"/>
          </p:cNvSpPr>
          <p:nvPr>
            <p:ph type="ctrTitle"/>
          </p:nvPr>
        </p:nvSpPr>
        <p:spPr>
          <a:xfrm>
            <a:off x="5932111" y="564406"/>
            <a:ext cx="4977149" cy="1041546"/>
          </a:xfrm>
        </p:spPr>
        <p:txBody>
          <a:bodyPr anchor="ctr">
            <a:normAutofit fontScale="90000"/>
          </a:bodyPr>
          <a:lstStyle/>
          <a:p>
            <a:pPr algn="l"/>
            <a:r>
              <a:rPr lang="es-SV" sz="4000" dirty="0">
                <a:solidFill>
                  <a:srgbClr val="238DCC"/>
                </a:solidFill>
                <a:latin typeface="Avenir Heavy" panose="020B0703020203020204" pitchFamily="34" charset="-78"/>
                <a:cs typeface="Avenir Heavy" panose="020B0703020203020204" pitchFamily="34" charset="-78"/>
              </a:rPr>
              <a:t>Laboratorios y Plantas Industriales</a:t>
            </a:r>
          </a:p>
        </p:txBody>
      </p:sp>
      <p:pic>
        <p:nvPicPr>
          <p:cNvPr id="5" name="Picture 8" descr="A black and grey logo&#10;&#10;Description automatically generated">
            <a:extLst>
              <a:ext uri="{FF2B5EF4-FFF2-40B4-BE49-F238E27FC236}">
                <a16:creationId xmlns:a16="http://schemas.microsoft.com/office/drawing/2014/main" id="{4658E0C4-8184-80E9-92A5-A7487A4F02B7}"/>
              </a:ext>
            </a:extLst>
          </p:cNvPr>
          <p:cNvPicPr>
            <a:picLocks noChangeAspect="1"/>
          </p:cNvPicPr>
          <p:nvPr/>
        </p:nvPicPr>
        <p:blipFill>
          <a:blip r:embed="rId3"/>
          <a:stretch>
            <a:fillRect/>
          </a:stretch>
        </p:blipFill>
        <p:spPr>
          <a:xfrm>
            <a:off x="552110" y="394875"/>
            <a:ext cx="1590227" cy="598864"/>
          </a:xfrm>
          <a:prstGeom prst="rect">
            <a:avLst/>
          </a:prstGeom>
        </p:spPr>
      </p:pic>
      <p:pic>
        <p:nvPicPr>
          <p:cNvPr id="28" name="Imagen 27">
            <a:extLst>
              <a:ext uri="{FF2B5EF4-FFF2-40B4-BE49-F238E27FC236}">
                <a16:creationId xmlns:a16="http://schemas.microsoft.com/office/drawing/2014/main" id="{07C6199B-2741-AE03-1133-643D649E5A05}"/>
              </a:ext>
            </a:extLst>
          </p:cNvPr>
          <p:cNvPicPr>
            <a:picLocks noChangeAspect="1"/>
          </p:cNvPicPr>
          <p:nvPr/>
        </p:nvPicPr>
        <p:blipFill>
          <a:blip r:embed="rId4">
            <a:extLst>
              <a:ext uri="{28A0092B-C50C-407E-A947-70E740481C1C}">
                <a14:useLocalDpi xmlns:a14="http://schemas.microsoft.com/office/drawing/2010/main" val="0"/>
              </a:ext>
            </a:extLst>
          </a:blip>
          <a:srcRect t="25505" r="62875" b="20588"/>
          <a:stretch>
            <a:fillRect/>
          </a:stretch>
        </p:blipFill>
        <p:spPr>
          <a:xfrm>
            <a:off x="0" y="1485409"/>
            <a:ext cx="5329916" cy="4353225"/>
          </a:xfrm>
          <a:prstGeom prst="rect">
            <a:avLst/>
          </a:prstGeom>
        </p:spPr>
      </p:pic>
      <p:sp>
        <p:nvSpPr>
          <p:cNvPr id="7" name="Subtítulo 2">
            <a:extLst>
              <a:ext uri="{FF2B5EF4-FFF2-40B4-BE49-F238E27FC236}">
                <a16:creationId xmlns:a16="http://schemas.microsoft.com/office/drawing/2014/main" id="{F63B550F-72AF-B5BA-994A-A18369786086}"/>
              </a:ext>
            </a:extLst>
          </p:cNvPr>
          <p:cNvSpPr>
            <a:spLocks noGrp="1"/>
          </p:cNvSpPr>
          <p:nvPr>
            <p:ph type="subTitle" idx="1"/>
          </p:nvPr>
        </p:nvSpPr>
        <p:spPr>
          <a:xfrm>
            <a:off x="5932110" y="4434840"/>
            <a:ext cx="5678643" cy="2171700"/>
          </a:xfrm>
        </p:spPr>
        <p:txBody>
          <a:bodyPr>
            <a:normAutofit fontScale="85000" lnSpcReduction="20000"/>
          </a:bodyPr>
          <a:lstStyle/>
          <a:p>
            <a:pPr algn="just"/>
            <a:r>
              <a:rPr lang="es-MX" sz="1800" dirty="0">
                <a:solidFill>
                  <a:schemeClr val="bg2">
                    <a:lumMod val="50000"/>
                  </a:schemeClr>
                </a:solidFill>
                <a:latin typeface="Avenir Regular" panose="020B0503020203020204" pitchFamily="34" charset="-78"/>
                <a:cs typeface="Avenir Regular" panose="020B0503020203020204" pitchFamily="34" charset="-78"/>
              </a:rPr>
              <a:t>ALIFAR - Relevamiento de información de los países para el año 2024. </a:t>
            </a:r>
          </a:p>
          <a:p>
            <a:pPr marL="342900" indent="-342900" algn="just">
              <a:buAutoNum type="arabicParenR"/>
            </a:pPr>
            <a:r>
              <a:rPr lang="es-MX" sz="1800" dirty="0">
                <a:solidFill>
                  <a:schemeClr val="bg2">
                    <a:lumMod val="50000"/>
                  </a:schemeClr>
                </a:solidFill>
                <a:latin typeface="Avenir Regular" panose="020B0503020203020204" pitchFamily="34" charset="-78"/>
                <a:cs typeface="Avenir Regular" panose="020B0503020203020204" pitchFamily="34" charset="-78"/>
              </a:rPr>
              <a:t>Número de laboratorios farmacéuticos habilitados por la Autoridad Sanitaria, indicando cuántos son de capital nacional y extranjero (si es posible discriminar entre empresas de capital de terceros países de América Latina y resto). 42 Laboratorios Autorizados de los cuales 3 son de gases medicinales.</a:t>
            </a:r>
          </a:p>
          <a:p>
            <a:pPr marL="342900" indent="-342900" algn="just">
              <a:buAutoNum type="arabicParenR"/>
            </a:pPr>
            <a:r>
              <a:rPr lang="es-MX" sz="1800" dirty="0">
                <a:solidFill>
                  <a:schemeClr val="bg2">
                    <a:lumMod val="50000"/>
                  </a:schemeClr>
                </a:solidFill>
                <a:latin typeface="Avenir Regular" panose="020B0503020203020204" pitchFamily="34" charset="-78"/>
                <a:cs typeface="Avenir Regular" panose="020B0503020203020204" pitchFamily="34" charset="-78"/>
              </a:rPr>
              <a:t> 2) Número de plantas industriales para la fabricación de medicamentos habilitadas por la Autoridad Sanitaria, indicando cuántos son de capital nacional y extranjero.</a:t>
            </a:r>
          </a:p>
        </p:txBody>
      </p:sp>
      <p:grpSp>
        <p:nvGrpSpPr>
          <p:cNvPr id="9" name="Grupo 8">
            <a:extLst>
              <a:ext uri="{FF2B5EF4-FFF2-40B4-BE49-F238E27FC236}">
                <a16:creationId xmlns:a16="http://schemas.microsoft.com/office/drawing/2014/main" id="{18A3C325-04E7-892F-5780-19A8F5A4F085}"/>
              </a:ext>
            </a:extLst>
          </p:cNvPr>
          <p:cNvGrpSpPr/>
          <p:nvPr/>
        </p:nvGrpSpPr>
        <p:grpSpPr>
          <a:xfrm>
            <a:off x="5932111" y="2011502"/>
            <a:ext cx="2138764" cy="2041451"/>
            <a:chOff x="4292314" y="2182092"/>
            <a:chExt cx="2138764" cy="2041451"/>
          </a:xfrm>
        </p:grpSpPr>
        <p:sp>
          <p:nvSpPr>
            <p:cNvPr id="11" name="Rectángulo: esquinas redondeadas 10">
              <a:extLst>
                <a:ext uri="{FF2B5EF4-FFF2-40B4-BE49-F238E27FC236}">
                  <a16:creationId xmlns:a16="http://schemas.microsoft.com/office/drawing/2014/main" id="{337A6703-21C6-3473-9466-8CB1E16D21DC}"/>
                </a:ext>
              </a:extLst>
            </p:cNvPr>
            <p:cNvSpPr/>
            <p:nvPr/>
          </p:nvSpPr>
          <p:spPr>
            <a:xfrm>
              <a:off x="4292314" y="3495675"/>
              <a:ext cx="2138764" cy="727868"/>
            </a:xfrm>
            <a:prstGeom prst="roundRect">
              <a:avLst/>
            </a:prstGeom>
            <a:solidFill>
              <a:srgbClr val="238D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SV"/>
            </a:p>
          </p:txBody>
        </p:sp>
        <p:sp>
          <p:nvSpPr>
            <p:cNvPr id="13" name="Título 1">
              <a:extLst>
                <a:ext uri="{FF2B5EF4-FFF2-40B4-BE49-F238E27FC236}">
                  <a16:creationId xmlns:a16="http://schemas.microsoft.com/office/drawing/2014/main" id="{4584154D-26CD-D7F8-E154-95B5D5944AAA}"/>
                </a:ext>
              </a:extLst>
            </p:cNvPr>
            <p:cNvSpPr txBox="1">
              <a:spLocks/>
            </p:cNvSpPr>
            <p:nvPr/>
          </p:nvSpPr>
          <p:spPr>
            <a:xfrm>
              <a:off x="4292314" y="2182092"/>
              <a:ext cx="2087221" cy="146924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SV" sz="3600" dirty="0">
                  <a:solidFill>
                    <a:srgbClr val="238DCC"/>
                  </a:solidFill>
                  <a:latin typeface="Avenir Black" panose="020B0803020203020204" pitchFamily="34" charset="-78"/>
                  <a:cs typeface="Avenir Black" panose="020B0803020203020204" pitchFamily="34" charset="-78"/>
                </a:rPr>
                <a:t>42 </a:t>
              </a:r>
            </a:p>
            <a:p>
              <a:r>
                <a:rPr lang="es-SV" sz="2300" dirty="0">
                  <a:solidFill>
                    <a:schemeClr val="bg2">
                      <a:lumMod val="50000"/>
                    </a:schemeClr>
                  </a:solidFill>
                  <a:latin typeface="Avenir Regular" panose="020B0503020203020204" pitchFamily="34" charset="-78"/>
                  <a:cs typeface="Avenir Regular" panose="020B0503020203020204" pitchFamily="34" charset="-78"/>
                </a:rPr>
                <a:t>Laboratorios Autorizados</a:t>
              </a:r>
            </a:p>
          </p:txBody>
        </p:sp>
        <p:sp>
          <p:nvSpPr>
            <p:cNvPr id="15" name="Subtítulo 2">
              <a:extLst>
                <a:ext uri="{FF2B5EF4-FFF2-40B4-BE49-F238E27FC236}">
                  <a16:creationId xmlns:a16="http://schemas.microsoft.com/office/drawing/2014/main" id="{A8C337BD-E4D0-27BF-BA04-60C2D2658D01}"/>
                </a:ext>
              </a:extLst>
            </p:cNvPr>
            <p:cNvSpPr txBox="1">
              <a:spLocks/>
            </p:cNvSpPr>
            <p:nvPr/>
          </p:nvSpPr>
          <p:spPr>
            <a:xfrm>
              <a:off x="4334332" y="3596223"/>
              <a:ext cx="2087221" cy="612055"/>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MX" sz="1400" dirty="0">
                  <a:solidFill>
                    <a:schemeClr val="bg1"/>
                  </a:solidFill>
                  <a:latin typeface="Avenir Regular" panose="020B0503020203020204" pitchFamily="34" charset="-78"/>
                  <a:cs typeface="Avenir Regular" panose="020B0503020203020204" pitchFamily="34" charset="-78"/>
                </a:rPr>
                <a:t>Para medicamentos y 3 laboratorios de gases medicinales.</a:t>
              </a:r>
            </a:p>
          </p:txBody>
        </p:sp>
      </p:grpSp>
      <p:grpSp>
        <p:nvGrpSpPr>
          <p:cNvPr id="17" name="Grupo 16">
            <a:extLst>
              <a:ext uri="{FF2B5EF4-FFF2-40B4-BE49-F238E27FC236}">
                <a16:creationId xmlns:a16="http://schemas.microsoft.com/office/drawing/2014/main" id="{B22521F2-D12D-4964-1919-6CC02852ECB7}"/>
              </a:ext>
            </a:extLst>
          </p:cNvPr>
          <p:cNvGrpSpPr/>
          <p:nvPr/>
        </p:nvGrpSpPr>
        <p:grpSpPr>
          <a:xfrm>
            <a:off x="9426381" y="2011502"/>
            <a:ext cx="2184372" cy="2041452"/>
            <a:chOff x="8656988" y="2182092"/>
            <a:chExt cx="2184372" cy="2041452"/>
          </a:xfrm>
        </p:grpSpPr>
        <p:sp>
          <p:nvSpPr>
            <p:cNvPr id="19" name="Rectángulo: esquinas redondeadas 18">
              <a:extLst>
                <a:ext uri="{FF2B5EF4-FFF2-40B4-BE49-F238E27FC236}">
                  <a16:creationId xmlns:a16="http://schemas.microsoft.com/office/drawing/2014/main" id="{8E72B6BA-36A4-09CF-648B-646326A23F40}"/>
                </a:ext>
              </a:extLst>
            </p:cNvPr>
            <p:cNvSpPr/>
            <p:nvPr/>
          </p:nvSpPr>
          <p:spPr>
            <a:xfrm>
              <a:off x="8656988" y="3495675"/>
              <a:ext cx="2138764" cy="727868"/>
            </a:xfrm>
            <a:prstGeom prst="roundRect">
              <a:avLst/>
            </a:prstGeom>
            <a:solidFill>
              <a:srgbClr val="238D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SV"/>
            </a:p>
          </p:txBody>
        </p:sp>
        <p:sp>
          <p:nvSpPr>
            <p:cNvPr id="21" name="Título 1">
              <a:extLst>
                <a:ext uri="{FF2B5EF4-FFF2-40B4-BE49-F238E27FC236}">
                  <a16:creationId xmlns:a16="http://schemas.microsoft.com/office/drawing/2014/main" id="{247F9E4F-17BB-C35A-C50C-CF3D07027472}"/>
                </a:ext>
              </a:extLst>
            </p:cNvPr>
            <p:cNvSpPr txBox="1">
              <a:spLocks/>
            </p:cNvSpPr>
            <p:nvPr/>
          </p:nvSpPr>
          <p:spPr>
            <a:xfrm>
              <a:off x="8754139" y="2182092"/>
              <a:ext cx="2087221" cy="146924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SV" sz="3600" dirty="0">
                  <a:solidFill>
                    <a:srgbClr val="238DCC"/>
                  </a:solidFill>
                  <a:latin typeface="Avenir Black" panose="020B0803020203020204" pitchFamily="34" charset="-78"/>
                  <a:cs typeface="Avenir Black" panose="020B0803020203020204" pitchFamily="34" charset="-78"/>
                </a:rPr>
                <a:t>48 </a:t>
              </a:r>
            </a:p>
            <a:p>
              <a:r>
                <a:rPr lang="es-SV" sz="2300" dirty="0">
                  <a:solidFill>
                    <a:schemeClr val="bg2">
                      <a:lumMod val="50000"/>
                    </a:schemeClr>
                  </a:solidFill>
                  <a:latin typeface="Avenir Regular" panose="020B0503020203020204" pitchFamily="34" charset="-78"/>
                  <a:cs typeface="Avenir Regular" panose="020B0503020203020204" pitchFamily="34" charset="-78"/>
                </a:rPr>
                <a:t>Plantas Industriales</a:t>
              </a:r>
            </a:p>
          </p:txBody>
        </p:sp>
        <p:sp>
          <p:nvSpPr>
            <p:cNvPr id="23" name="Subtítulo 2">
              <a:extLst>
                <a:ext uri="{FF2B5EF4-FFF2-40B4-BE49-F238E27FC236}">
                  <a16:creationId xmlns:a16="http://schemas.microsoft.com/office/drawing/2014/main" id="{F1AEC707-1403-DF37-1891-AFCB4E01196C}"/>
                </a:ext>
              </a:extLst>
            </p:cNvPr>
            <p:cNvSpPr txBox="1">
              <a:spLocks/>
            </p:cNvSpPr>
            <p:nvPr/>
          </p:nvSpPr>
          <p:spPr>
            <a:xfrm>
              <a:off x="8840877" y="3577174"/>
              <a:ext cx="1770986" cy="646370"/>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MX" sz="1400" dirty="0">
                  <a:solidFill>
                    <a:schemeClr val="bg1"/>
                  </a:solidFill>
                  <a:latin typeface="Avenir Regular" panose="020B0503020203020204" pitchFamily="34" charset="-78"/>
                  <a:cs typeface="Avenir Regular" panose="020B0503020203020204" pitchFamily="34" charset="-78"/>
                </a:rPr>
                <a:t>Habilitadas por la Autoridad Sanitaria para la fabricación de medicamentos</a:t>
              </a:r>
            </a:p>
          </p:txBody>
        </p:sp>
      </p:grpSp>
    </p:spTree>
    <p:extLst>
      <p:ext uri="{BB962C8B-B14F-4D97-AF65-F5344CB8AC3E}">
        <p14:creationId xmlns:p14="http://schemas.microsoft.com/office/powerpoint/2010/main" val="34677203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EE613-4264-A865-0F59-8082AA98D3E6}"/>
            </a:ext>
          </a:extLst>
        </p:cNvPr>
        <p:cNvGrpSpPr/>
        <p:nvPr/>
      </p:nvGrpSpPr>
      <p:grpSpPr>
        <a:xfrm>
          <a:off x="0" y="0"/>
          <a:ext cx="0" cy="0"/>
          <a:chOff x="0" y="0"/>
          <a:chExt cx="0" cy="0"/>
        </a:xfrm>
      </p:grpSpPr>
      <p:pic>
        <p:nvPicPr>
          <p:cNvPr id="15" name="Picture 6" descr="A group of blue spheres&#10;&#10;Description automatically generated">
            <a:extLst>
              <a:ext uri="{FF2B5EF4-FFF2-40B4-BE49-F238E27FC236}">
                <a16:creationId xmlns:a16="http://schemas.microsoft.com/office/drawing/2014/main" id="{E9AB6215-58EC-0A93-30BD-CF3DC4FDD4F1}"/>
              </a:ext>
            </a:extLst>
          </p:cNvPr>
          <p:cNvPicPr>
            <a:picLocks noChangeAspect="1"/>
          </p:cNvPicPr>
          <p:nvPr/>
        </p:nvPicPr>
        <p:blipFill>
          <a:blip r:embed="rId2">
            <a:alphaModFix amt="5000"/>
          </a:blip>
          <a:stretch>
            <a:fillRect/>
          </a:stretch>
        </p:blipFill>
        <p:spPr>
          <a:xfrm>
            <a:off x="0" y="-96795"/>
            <a:ext cx="10577384" cy="7051589"/>
          </a:xfrm>
          <a:prstGeom prst="rect">
            <a:avLst/>
          </a:prstGeom>
        </p:spPr>
      </p:pic>
      <p:sp>
        <p:nvSpPr>
          <p:cNvPr id="13" name="Rectángulo: esquinas redondeadas 12">
            <a:extLst>
              <a:ext uri="{FF2B5EF4-FFF2-40B4-BE49-F238E27FC236}">
                <a16:creationId xmlns:a16="http://schemas.microsoft.com/office/drawing/2014/main" id="{4488B1AD-4144-B90C-775C-7F9B10A9BABA}"/>
              </a:ext>
            </a:extLst>
          </p:cNvPr>
          <p:cNvSpPr/>
          <p:nvPr/>
        </p:nvSpPr>
        <p:spPr>
          <a:xfrm>
            <a:off x="7223760" y="1252334"/>
            <a:ext cx="4395681" cy="5119352"/>
          </a:xfrm>
          <a:prstGeom prst="roundRect">
            <a:avLst>
              <a:gd name="adj" fmla="val 9386"/>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SV"/>
          </a:p>
        </p:txBody>
      </p:sp>
      <p:sp>
        <p:nvSpPr>
          <p:cNvPr id="2" name="Título 1">
            <a:extLst>
              <a:ext uri="{FF2B5EF4-FFF2-40B4-BE49-F238E27FC236}">
                <a16:creationId xmlns:a16="http://schemas.microsoft.com/office/drawing/2014/main" id="{E29E11F1-542B-575E-235A-C44ECF535CEB}"/>
              </a:ext>
            </a:extLst>
          </p:cNvPr>
          <p:cNvSpPr>
            <a:spLocks noGrp="1"/>
          </p:cNvSpPr>
          <p:nvPr>
            <p:ph type="ctrTitle"/>
          </p:nvPr>
        </p:nvSpPr>
        <p:spPr>
          <a:xfrm>
            <a:off x="948315" y="1252333"/>
            <a:ext cx="5291942" cy="913570"/>
          </a:xfrm>
        </p:spPr>
        <p:txBody>
          <a:bodyPr anchor="ctr">
            <a:normAutofit fontScale="90000"/>
          </a:bodyPr>
          <a:lstStyle/>
          <a:p>
            <a:pPr algn="l"/>
            <a:r>
              <a:rPr lang="es-MX" sz="3600" dirty="0">
                <a:solidFill>
                  <a:srgbClr val="238DCC"/>
                </a:solidFill>
                <a:latin typeface="Avenir Heavy" panose="020B0703020203020204" pitchFamily="34" charset="-78"/>
                <a:cs typeface="Avenir Heavy" panose="020B0703020203020204" pitchFamily="34" charset="-78"/>
              </a:rPr>
              <a:t>Mercado Farmacéutico y Compras Públicas</a:t>
            </a:r>
            <a:endParaRPr lang="es-SV" sz="3600" dirty="0">
              <a:solidFill>
                <a:srgbClr val="238DCC"/>
              </a:solidFill>
              <a:latin typeface="Avenir Heavy" panose="020B0703020203020204" pitchFamily="34" charset="-78"/>
              <a:cs typeface="Avenir Heavy" panose="020B0703020203020204" pitchFamily="34" charset="-78"/>
            </a:endParaRPr>
          </a:p>
        </p:txBody>
      </p:sp>
      <p:sp>
        <p:nvSpPr>
          <p:cNvPr id="3" name="Subtítulo 2">
            <a:extLst>
              <a:ext uri="{FF2B5EF4-FFF2-40B4-BE49-F238E27FC236}">
                <a16:creationId xmlns:a16="http://schemas.microsoft.com/office/drawing/2014/main" id="{2CAD7AF6-490C-2E33-F0A2-7BA75499DA8E}"/>
              </a:ext>
            </a:extLst>
          </p:cNvPr>
          <p:cNvSpPr>
            <a:spLocks noGrp="1"/>
          </p:cNvSpPr>
          <p:nvPr>
            <p:ph type="subTitle" idx="1"/>
          </p:nvPr>
        </p:nvSpPr>
        <p:spPr>
          <a:xfrm>
            <a:off x="948120" y="2507867"/>
            <a:ext cx="5449004" cy="3392203"/>
          </a:xfrm>
        </p:spPr>
        <p:txBody>
          <a:bodyPr>
            <a:normAutofit/>
          </a:bodyPr>
          <a:lstStyle/>
          <a:p>
            <a:pPr algn="just"/>
            <a:r>
              <a:rPr lang="es-MX" sz="1800" dirty="0">
                <a:solidFill>
                  <a:schemeClr val="bg2">
                    <a:lumMod val="50000"/>
                  </a:schemeClr>
                </a:solidFill>
                <a:latin typeface="Avenir Regular" panose="020B0503020203020204" pitchFamily="34" charset="-78"/>
                <a:cs typeface="Avenir Regular" panose="020B0503020203020204" pitchFamily="34" charset="-78"/>
              </a:rPr>
              <a:t>En el sector privado no se tiene el dato. En el sector público los más grandes compradores son Ministerio de Salud quien en 2024 adquirió USD $112,133,320.28 en medicamentos y el Instituto Salvadoreño del Seguro Social quien adquirió USD $125,569,776.96 del cual 12.89% de las compras de medicamentos fueron adjudicados a la industria Nacional y un 87.11% a internacionales. Sobre una base 100 como precio de salida del laboratorio indicar cuál es el precio de venta al público. Información no disponible.</a:t>
            </a:r>
          </a:p>
        </p:txBody>
      </p:sp>
      <p:pic>
        <p:nvPicPr>
          <p:cNvPr id="5" name="Picture 8" descr="A black and grey logo&#10;&#10;Description automatically generated">
            <a:extLst>
              <a:ext uri="{FF2B5EF4-FFF2-40B4-BE49-F238E27FC236}">
                <a16:creationId xmlns:a16="http://schemas.microsoft.com/office/drawing/2014/main" id="{2BD4A7E1-EDCC-43ED-0374-DDA5815823C3}"/>
              </a:ext>
            </a:extLst>
          </p:cNvPr>
          <p:cNvPicPr>
            <a:picLocks noChangeAspect="1"/>
          </p:cNvPicPr>
          <p:nvPr/>
        </p:nvPicPr>
        <p:blipFill>
          <a:blip r:embed="rId3"/>
          <a:stretch>
            <a:fillRect/>
          </a:stretch>
        </p:blipFill>
        <p:spPr>
          <a:xfrm>
            <a:off x="10029214" y="486315"/>
            <a:ext cx="1590227" cy="598864"/>
          </a:xfrm>
          <a:prstGeom prst="rect">
            <a:avLst/>
          </a:prstGeom>
        </p:spPr>
      </p:pic>
      <p:pic>
        <p:nvPicPr>
          <p:cNvPr id="4" name="Image 0" descr="preencoded.png">
            <a:extLst>
              <a:ext uri="{FF2B5EF4-FFF2-40B4-BE49-F238E27FC236}">
                <a16:creationId xmlns:a16="http://schemas.microsoft.com/office/drawing/2014/main" id="{84FD98FF-6B94-1326-C6D7-D130C3451FC3}"/>
              </a:ext>
            </a:extLst>
          </p:cNvPr>
          <p:cNvPicPr>
            <a:picLocks noChangeAspect="1"/>
          </p:cNvPicPr>
          <p:nvPr/>
        </p:nvPicPr>
        <p:blipFill>
          <a:blip r:embed="rId4"/>
          <a:srcRect l="21898" r="21561"/>
          <a:stretch>
            <a:fillRect/>
          </a:stretch>
        </p:blipFill>
        <p:spPr>
          <a:xfrm>
            <a:off x="7553101" y="1498781"/>
            <a:ext cx="3722879" cy="3557349"/>
          </a:xfrm>
          <a:prstGeom prst="rect">
            <a:avLst/>
          </a:prstGeom>
        </p:spPr>
      </p:pic>
      <p:sp>
        <p:nvSpPr>
          <p:cNvPr id="6" name="Shape 1">
            <a:extLst>
              <a:ext uri="{FF2B5EF4-FFF2-40B4-BE49-F238E27FC236}">
                <a16:creationId xmlns:a16="http://schemas.microsoft.com/office/drawing/2014/main" id="{37B6244D-1676-AB67-1823-C980DCBD268B}"/>
              </a:ext>
            </a:extLst>
          </p:cNvPr>
          <p:cNvSpPr/>
          <p:nvPr/>
        </p:nvSpPr>
        <p:spPr>
          <a:xfrm>
            <a:off x="8287237" y="5289161"/>
            <a:ext cx="313360" cy="313360"/>
          </a:xfrm>
          <a:prstGeom prst="roundRect">
            <a:avLst>
              <a:gd name="adj" fmla="val 12133"/>
            </a:avLst>
          </a:prstGeom>
          <a:solidFill>
            <a:srgbClr val="0C2C41"/>
          </a:solidFill>
          <a:ln/>
        </p:spPr>
        <p:txBody>
          <a:bodyPr/>
          <a:lstStyle/>
          <a:p>
            <a:endParaRPr lang="es-SV"/>
          </a:p>
        </p:txBody>
      </p:sp>
      <p:sp>
        <p:nvSpPr>
          <p:cNvPr id="7" name="Text 2">
            <a:extLst>
              <a:ext uri="{FF2B5EF4-FFF2-40B4-BE49-F238E27FC236}">
                <a16:creationId xmlns:a16="http://schemas.microsoft.com/office/drawing/2014/main" id="{5789D567-E3F8-7076-3A44-7489711E6FAC}"/>
              </a:ext>
            </a:extLst>
          </p:cNvPr>
          <p:cNvSpPr/>
          <p:nvPr/>
        </p:nvSpPr>
        <p:spPr>
          <a:xfrm>
            <a:off x="8772152" y="5424721"/>
            <a:ext cx="2066489" cy="313359"/>
          </a:xfrm>
          <a:prstGeom prst="rect">
            <a:avLst/>
          </a:prstGeom>
          <a:noFill/>
          <a:ln/>
        </p:spPr>
        <p:txBody>
          <a:bodyPr wrap="none" lIns="0" tIns="0" rIns="0" bIns="0" rtlCol="0" anchor="t"/>
          <a:lstStyle/>
          <a:p>
            <a:pPr marL="0" indent="0" algn="l">
              <a:lnSpc>
                <a:spcPts val="1150"/>
              </a:lnSpc>
              <a:buNone/>
            </a:pPr>
            <a:r>
              <a:rPr lang="en-US" sz="1600" dirty="0">
                <a:solidFill>
                  <a:srgbClr val="767171"/>
                </a:solidFill>
                <a:latin typeface="Avenir Regular" panose="020B0503020203020204" pitchFamily="34" charset="-78"/>
                <a:ea typeface="Montserrat" pitchFamily="34" charset="-122"/>
                <a:cs typeface="Avenir Regular" panose="020B0503020203020204" pitchFamily="34" charset="-78"/>
              </a:rPr>
              <a:t>Industria Nacional</a:t>
            </a:r>
            <a:endParaRPr lang="en-US" sz="1600" dirty="0">
              <a:solidFill>
                <a:srgbClr val="767171"/>
              </a:solidFill>
              <a:latin typeface="Avenir Regular" panose="020B0503020203020204" pitchFamily="34" charset="-78"/>
              <a:cs typeface="Avenir Regular" panose="020B0503020203020204" pitchFamily="34" charset="-78"/>
            </a:endParaRPr>
          </a:p>
        </p:txBody>
      </p:sp>
      <p:sp>
        <p:nvSpPr>
          <p:cNvPr id="9" name="Shape 3">
            <a:extLst>
              <a:ext uri="{FF2B5EF4-FFF2-40B4-BE49-F238E27FC236}">
                <a16:creationId xmlns:a16="http://schemas.microsoft.com/office/drawing/2014/main" id="{457110DA-508D-C63A-1587-1B51A07A4E33}"/>
              </a:ext>
            </a:extLst>
          </p:cNvPr>
          <p:cNvSpPr/>
          <p:nvPr/>
        </p:nvSpPr>
        <p:spPr>
          <a:xfrm>
            <a:off x="8287237" y="5687001"/>
            <a:ext cx="313360" cy="313360"/>
          </a:xfrm>
          <a:prstGeom prst="roundRect">
            <a:avLst>
              <a:gd name="adj" fmla="val 12133"/>
            </a:avLst>
          </a:prstGeom>
          <a:solidFill>
            <a:srgbClr val="2994D8"/>
          </a:solidFill>
          <a:ln/>
        </p:spPr>
        <p:txBody>
          <a:bodyPr/>
          <a:lstStyle/>
          <a:p>
            <a:endParaRPr lang="es-SV"/>
          </a:p>
        </p:txBody>
      </p:sp>
      <p:sp>
        <p:nvSpPr>
          <p:cNvPr id="11" name="Text 4">
            <a:extLst>
              <a:ext uri="{FF2B5EF4-FFF2-40B4-BE49-F238E27FC236}">
                <a16:creationId xmlns:a16="http://schemas.microsoft.com/office/drawing/2014/main" id="{83384417-B7A8-8794-A77D-EB5FE6403409}"/>
              </a:ext>
            </a:extLst>
          </p:cNvPr>
          <p:cNvSpPr/>
          <p:nvPr/>
        </p:nvSpPr>
        <p:spPr>
          <a:xfrm>
            <a:off x="8772152" y="5833862"/>
            <a:ext cx="1141980" cy="292665"/>
          </a:xfrm>
          <a:prstGeom prst="rect">
            <a:avLst/>
          </a:prstGeom>
          <a:noFill/>
          <a:ln/>
        </p:spPr>
        <p:txBody>
          <a:bodyPr wrap="none" lIns="0" tIns="0" rIns="0" bIns="0" rtlCol="0" anchor="t"/>
          <a:lstStyle/>
          <a:p>
            <a:pPr marL="0" indent="0" algn="l">
              <a:lnSpc>
                <a:spcPts val="1150"/>
              </a:lnSpc>
              <a:buNone/>
            </a:pPr>
            <a:r>
              <a:rPr lang="en-US" sz="1600" dirty="0">
                <a:solidFill>
                  <a:srgbClr val="767171"/>
                </a:solidFill>
                <a:latin typeface="Avenir Regular" panose="020B0503020203020204" pitchFamily="34" charset="-78"/>
                <a:ea typeface="Montserrat" pitchFamily="34" charset="-122"/>
                <a:cs typeface="Avenir Regular" panose="020B0503020203020204" pitchFamily="34" charset="-78"/>
              </a:rPr>
              <a:t>Internacional</a:t>
            </a:r>
            <a:endParaRPr lang="en-US" sz="1600" dirty="0">
              <a:solidFill>
                <a:srgbClr val="767171"/>
              </a:solidFill>
              <a:latin typeface="Avenir Regular" panose="020B0503020203020204" pitchFamily="34" charset="-78"/>
              <a:cs typeface="Avenir Regular" panose="020B0503020203020204" pitchFamily="34" charset="-78"/>
            </a:endParaRPr>
          </a:p>
        </p:txBody>
      </p:sp>
    </p:spTree>
    <p:extLst>
      <p:ext uri="{BB962C8B-B14F-4D97-AF65-F5344CB8AC3E}">
        <p14:creationId xmlns:p14="http://schemas.microsoft.com/office/powerpoint/2010/main" val="268797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519AC-79B5-95B4-B490-366C854AA2CF}"/>
            </a:ext>
          </a:extLst>
        </p:cNvPr>
        <p:cNvGrpSpPr/>
        <p:nvPr/>
      </p:nvGrpSpPr>
      <p:grpSpPr>
        <a:xfrm>
          <a:off x="0" y="0"/>
          <a:ext cx="0" cy="0"/>
          <a:chOff x="0" y="0"/>
          <a:chExt cx="0" cy="0"/>
        </a:xfrm>
      </p:grpSpPr>
      <p:pic>
        <p:nvPicPr>
          <p:cNvPr id="15" name="Picture 6" descr="A group of blue spheres&#10;&#10;Description automatically generated">
            <a:extLst>
              <a:ext uri="{FF2B5EF4-FFF2-40B4-BE49-F238E27FC236}">
                <a16:creationId xmlns:a16="http://schemas.microsoft.com/office/drawing/2014/main" id="{4327CF3E-4D12-41BF-02DF-3B74E4957260}"/>
              </a:ext>
            </a:extLst>
          </p:cNvPr>
          <p:cNvPicPr>
            <a:picLocks noChangeAspect="1"/>
          </p:cNvPicPr>
          <p:nvPr/>
        </p:nvPicPr>
        <p:blipFill>
          <a:blip r:embed="rId2">
            <a:alphaModFix amt="5000"/>
          </a:blip>
          <a:stretch>
            <a:fillRect/>
          </a:stretch>
        </p:blipFill>
        <p:spPr>
          <a:xfrm>
            <a:off x="0" y="-96795"/>
            <a:ext cx="10577384" cy="7051589"/>
          </a:xfrm>
          <a:prstGeom prst="rect">
            <a:avLst/>
          </a:prstGeom>
        </p:spPr>
      </p:pic>
      <p:sp>
        <p:nvSpPr>
          <p:cNvPr id="13" name="Rectángulo: esquinas redondeadas 12">
            <a:extLst>
              <a:ext uri="{FF2B5EF4-FFF2-40B4-BE49-F238E27FC236}">
                <a16:creationId xmlns:a16="http://schemas.microsoft.com/office/drawing/2014/main" id="{BB6B9756-A1A3-DEF2-BE5B-7E920C38A5B5}"/>
              </a:ext>
            </a:extLst>
          </p:cNvPr>
          <p:cNvSpPr/>
          <p:nvPr/>
        </p:nvSpPr>
        <p:spPr>
          <a:xfrm>
            <a:off x="780504" y="2425865"/>
            <a:ext cx="5854212" cy="2469539"/>
          </a:xfrm>
          <a:prstGeom prst="roundRect">
            <a:avLst>
              <a:gd name="adj" fmla="val 9386"/>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SV"/>
          </a:p>
        </p:txBody>
      </p:sp>
      <p:sp>
        <p:nvSpPr>
          <p:cNvPr id="2" name="Título 1">
            <a:extLst>
              <a:ext uri="{FF2B5EF4-FFF2-40B4-BE49-F238E27FC236}">
                <a16:creationId xmlns:a16="http://schemas.microsoft.com/office/drawing/2014/main" id="{45CE5B20-6120-919C-CEFC-6734A0AFBCEF}"/>
              </a:ext>
            </a:extLst>
          </p:cNvPr>
          <p:cNvSpPr>
            <a:spLocks noGrp="1"/>
          </p:cNvSpPr>
          <p:nvPr>
            <p:ph type="ctrTitle"/>
          </p:nvPr>
        </p:nvSpPr>
        <p:spPr>
          <a:xfrm>
            <a:off x="780504" y="1298737"/>
            <a:ext cx="9629069" cy="913570"/>
          </a:xfrm>
        </p:spPr>
        <p:txBody>
          <a:bodyPr anchor="ctr">
            <a:normAutofit/>
          </a:bodyPr>
          <a:lstStyle/>
          <a:p>
            <a:pPr algn="l"/>
            <a:r>
              <a:rPr lang="es-MX" sz="3600" dirty="0">
                <a:solidFill>
                  <a:srgbClr val="238DCC"/>
                </a:solidFill>
                <a:latin typeface="Avenir Heavy" panose="020B0703020203020204" pitchFamily="34" charset="-78"/>
                <a:cs typeface="Avenir Heavy" panose="020B0703020203020204" pitchFamily="34" charset="-78"/>
              </a:rPr>
              <a:t>Impacto de Impuestos en Medicamentos</a:t>
            </a:r>
            <a:endParaRPr lang="es-SV" sz="3600" dirty="0">
              <a:solidFill>
                <a:srgbClr val="238DCC"/>
              </a:solidFill>
              <a:latin typeface="Avenir Heavy" panose="020B0703020203020204" pitchFamily="34" charset="-78"/>
              <a:cs typeface="Avenir Heavy" panose="020B0703020203020204" pitchFamily="34" charset="-78"/>
            </a:endParaRPr>
          </a:p>
        </p:txBody>
      </p:sp>
      <p:sp>
        <p:nvSpPr>
          <p:cNvPr id="3" name="Subtítulo 2">
            <a:extLst>
              <a:ext uri="{FF2B5EF4-FFF2-40B4-BE49-F238E27FC236}">
                <a16:creationId xmlns:a16="http://schemas.microsoft.com/office/drawing/2014/main" id="{CF7007C2-9E03-8918-A803-E3DA9FB46E35}"/>
              </a:ext>
            </a:extLst>
          </p:cNvPr>
          <p:cNvSpPr>
            <a:spLocks noGrp="1"/>
          </p:cNvSpPr>
          <p:nvPr>
            <p:ph type="subTitle" idx="1"/>
          </p:nvPr>
        </p:nvSpPr>
        <p:spPr>
          <a:xfrm>
            <a:off x="1011915" y="2689909"/>
            <a:ext cx="5449004" cy="2091685"/>
          </a:xfrm>
        </p:spPr>
        <p:txBody>
          <a:bodyPr>
            <a:normAutofit lnSpcReduction="10000"/>
          </a:bodyPr>
          <a:lstStyle/>
          <a:p>
            <a:pPr algn="just"/>
            <a:r>
              <a:rPr lang="es-MX" dirty="0">
                <a:solidFill>
                  <a:srgbClr val="238DCC"/>
                </a:solidFill>
                <a:latin typeface="Avenir Heavy" panose="020B0703020203020204" pitchFamily="34" charset="-78"/>
                <a:cs typeface="Avenir Heavy" panose="020B0703020203020204" pitchFamily="34" charset="-78"/>
              </a:rPr>
              <a:t>IVA en El Salvador</a:t>
            </a:r>
          </a:p>
          <a:p>
            <a:pPr algn="just"/>
            <a:r>
              <a:rPr lang="es-MX" sz="1800" dirty="0">
                <a:solidFill>
                  <a:schemeClr val="bg2">
                    <a:lumMod val="50000"/>
                  </a:schemeClr>
                </a:solidFill>
                <a:latin typeface="Avenir Regular" panose="020B0503020203020204" pitchFamily="34" charset="-78"/>
                <a:cs typeface="Avenir Regular" panose="020B0503020203020204" pitchFamily="34" charset="-78"/>
              </a:rPr>
              <a:t>El IVA es un impuesto </a:t>
            </a:r>
            <a:r>
              <a:rPr lang="es-MX" sz="1800" dirty="0" err="1">
                <a:solidFill>
                  <a:schemeClr val="bg2">
                    <a:lumMod val="50000"/>
                  </a:schemeClr>
                </a:solidFill>
                <a:latin typeface="Avenir Regular" panose="020B0503020203020204" pitchFamily="34" charset="-78"/>
                <a:cs typeface="Avenir Regular" panose="020B0503020203020204" pitchFamily="34" charset="-78"/>
              </a:rPr>
              <a:t>plurifásico</a:t>
            </a:r>
            <a:r>
              <a:rPr lang="es-MX" sz="1800" dirty="0">
                <a:solidFill>
                  <a:schemeClr val="bg2">
                    <a:lumMod val="50000"/>
                  </a:schemeClr>
                </a:solidFill>
                <a:latin typeface="Avenir Regular" panose="020B0503020203020204" pitchFamily="34" charset="-78"/>
                <a:cs typeface="Avenir Regular" panose="020B0503020203020204" pitchFamily="34" charset="-78"/>
              </a:rPr>
              <a:t> no acumulativo que se genera en todas las transacciones en los distintos eslabones de la cadena de comercialización y es de un 13% sobre bienes y servicios sin distinción, y funciona como una cuenta corriente ante el Fisco, generando débitos al vender y créditos al comprar.</a:t>
            </a:r>
          </a:p>
        </p:txBody>
      </p:sp>
      <p:pic>
        <p:nvPicPr>
          <p:cNvPr id="5" name="Picture 8" descr="A black and grey logo&#10;&#10;Description automatically generated">
            <a:extLst>
              <a:ext uri="{FF2B5EF4-FFF2-40B4-BE49-F238E27FC236}">
                <a16:creationId xmlns:a16="http://schemas.microsoft.com/office/drawing/2014/main" id="{6131896D-E8A5-78A2-C32D-1038EB35FB28}"/>
              </a:ext>
            </a:extLst>
          </p:cNvPr>
          <p:cNvPicPr>
            <a:picLocks noChangeAspect="1"/>
          </p:cNvPicPr>
          <p:nvPr/>
        </p:nvPicPr>
        <p:blipFill>
          <a:blip r:embed="rId3"/>
          <a:stretch>
            <a:fillRect/>
          </a:stretch>
        </p:blipFill>
        <p:spPr>
          <a:xfrm>
            <a:off x="10029214" y="486315"/>
            <a:ext cx="1590227" cy="598864"/>
          </a:xfrm>
          <a:prstGeom prst="rect">
            <a:avLst/>
          </a:prstGeom>
        </p:spPr>
      </p:pic>
      <p:sp>
        <p:nvSpPr>
          <p:cNvPr id="8" name="Rectángulo: esquinas redondeadas 7">
            <a:extLst>
              <a:ext uri="{FF2B5EF4-FFF2-40B4-BE49-F238E27FC236}">
                <a16:creationId xmlns:a16="http://schemas.microsoft.com/office/drawing/2014/main" id="{A5142A35-AB64-18CF-9BD6-F43ED8246319}"/>
              </a:ext>
            </a:extLst>
          </p:cNvPr>
          <p:cNvSpPr/>
          <p:nvPr/>
        </p:nvSpPr>
        <p:spPr>
          <a:xfrm>
            <a:off x="7038313" y="2425865"/>
            <a:ext cx="4517333" cy="2469539"/>
          </a:xfrm>
          <a:prstGeom prst="roundRect">
            <a:avLst>
              <a:gd name="adj" fmla="val 9386"/>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SV"/>
          </a:p>
        </p:txBody>
      </p:sp>
      <p:sp>
        <p:nvSpPr>
          <p:cNvPr id="10" name="Subtítulo 2">
            <a:extLst>
              <a:ext uri="{FF2B5EF4-FFF2-40B4-BE49-F238E27FC236}">
                <a16:creationId xmlns:a16="http://schemas.microsoft.com/office/drawing/2014/main" id="{9E5EF3BA-B6F7-2422-48E9-E15C694197A0}"/>
              </a:ext>
            </a:extLst>
          </p:cNvPr>
          <p:cNvSpPr txBox="1">
            <a:spLocks/>
          </p:cNvSpPr>
          <p:nvPr/>
        </p:nvSpPr>
        <p:spPr>
          <a:xfrm>
            <a:off x="7227194" y="2689909"/>
            <a:ext cx="4141772" cy="209168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s-MX" dirty="0">
                <a:solidFill>
                  <a:srgbClr val="238DCC"/>
                </a:solidFill>
                <a:latin typeface="Avenir Heavy" panose="020B0703020203020204" pitchFamily="34" charset="-78"/>
                <a:cs typeface="Avenir Heavy" panose="020B0703020203020204" pitchFamily="34" charset="-78"/>
              </a:rPr>
              <a:t>Aplicación en la Cadena Farmacéutica</a:t>
            </a:r>
          </a:p>
          <a:p>
            <a:pPr algn="just"/>
            <a:r>
              <a:rPr lang="es-MX" sz="1800" dirty="0">
                <a:solidFill>
                  <a:schemeClr val="bg2">
                    <a:lumMod val="50000"/>
                  </a:schemeClr>
                </a:solidFill>
                <a:latin typeface="Avenir Regular" panose="020B0503020203020204" pitchFamily="34" charset="-78"/>
                <a:cs typeface="Avenir Regular" panose="020B0503020203020204" pitchFamily="34" charset="-78"/>
              </a:rPr>
              <a:t>Se aplica en todos los eslabones: fabricación, distribución y dispensación, afectando el precio final del medicamento.</a:t>
            </a:r>
          </a:p>
        </p:txBody>
      </p:sp>
      <p:sp>
        <p:nvSpPr>
          <p:cNvPr id="16" name="Rectángulo: esquinas redondeadas 15">
            <a:extLst>
              <a:ext uri="{FF2B5EF4-FFF2-40B4-BE49-F238E27FC236}">
                <a16:creationId xmlns:a16="http://schemas.microsoft.com/office/drawing/2014/main" id="{B2A150D8-0F05-549E-3FA1-9798094C7D56}"/>
              </a:ext>
            </a:extLst>
          </p:cNvPr>
          <p:cNvSpPr/>
          <p:nvPr/>
        </p:nvSpPr>
        <p:spPr>
          <a:xfrm>
            <a:off x="780504" y="5171198"/>
            <a:ext cx="10796407" cy="707948"/>
          </a:xfrm>
          <a:prstGeom prst="roundRect">
            <a:avLst>
              <a:gd name="adj" fmla="val 9386"/>
            </a:avLst>
          </a:prstGeom>
          <a:solidFill>
            <a:srgbClr val="238D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SV">
              <a:solidFill>
                <a:srgbClr val="238DCC"/>
              </a:solidFill>
            </a:endParaRPr>
          </a:p>
        </p:txBody>
      </p:sp>
      <p:sp>
        <p:nvSpPr>
          <p:cNvPr id="17" name="Subtítulo 2">
            <a:extLst>
              <a:ext uri="{FF2B5EF4-FFF2-40B4-BE49-F238E27FC236}">
                <a16:creationId xmlns:a16="http://schemas.microsoft.com/office/drawing/2014/main" id="{205B2D86-6E77-0066-D023-2001A2254D0A}"/>
              </a:ext>
            </a:extLst>
          </p:cNvPr>
          <p:cNvSpPr txBox="1">
            <a:spLocks/>
          </p:cNvSpPr>
          <p:nvPr/>
        </p:nvSpPr>
        <p:spPr>
          <a:xfrm>
            <a:off x="1011915" y="5249064"/>
            <a:ext cx="10357051" cy="63008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s-MX" sz="1800" dirty="0">
                <a:solidFill>
                  <a:schemeClr val="bg1"/>
                </a:solidFill>
                <a:latin typeface="Avenir Regular" panose="020B0503020203020204" pitchFamily="34" charset="-78"/>
                <a:cs typeface="Avenir Regular" panose="020B0503020203020204" pitchFamily="34" charset="-78"/>
              </a:rPr>
              <a:t>Impacto de los impuestos directos e indirectos de los distintos eslabones de la cadena de comercialización (fabricación – distribución – dispensación) sobe el precio final de un medicamento</a:t>
            </a:r>
            <a:endParaRPr lang="es-MX" sz="1400" dirty="0">
              <a:solidFill>
                <a:schemeClr val="bg1"/>
              </a:solidFill>
              <a:latin typeface="Avenir Regular" panose="020B0503020203020204" pitchFamily="34" charset="-78"/>
              <a:cs typeface="Avenir Regular" panose="020B0503020203020204" pitchFamily="34" charset="-78"/>
            </a:endParaRPr>
          </a:p>
        </p:txBody>
      </p:sp>
    </p:spTree>
    <p:extLst>
      <p:ext uri="{BB962C8B-B14F-4D97-AF65-F5344CB8AC3E}">
        <p14:creationId xmlns:p14="http://schemas.microsoft.com/office/powerpoint/2010/main" val="11282231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C86CD-7483-EE46-50EA-E6E1280F74D5}"/>
            </a:ext>
          </a:extLst>
        </p:cNvPr>
        <p:cNvGrpSpPr/>
        <p:nvPr/>
      </p:nvGrpSpPr>
      <p:grpSpPr>
        <a:xfrm>
          <a:off x="0" y="0"/>
          <a:ext cx="0" cy="0"/>
          <a:chOff x="0" y="0"/>
          <a:chExt cx="0" cy="0"/>
        </a:xfrm>
      </p:grpSpPr>
      <p:pic>
        <p:nvPicPr>
          <p:cNvPr id="11" name="Imagen 10">
            <a:extLst>
              <a:ext uri="{FF2B5EF4-FFF2-40B4-BE49-F238E27FC236}">
                <a16:creationId xmlns:a16="http://schemas.microsoft.com/office/drawing/2014/main" id="{1C13BE49-C4D5-38D0-2891-587726A45D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2851689">
            <a:off x="-1088133" y="-417756"/>
            <a:ext cx="5405498" cy="5400092"/>
          </a:xfrm>
          <a:prstGeom prst="rect">
            <a:avLst/>
          </a:prstGeom>
        </p:spPr>
      </p:pic>
      <p:pic>
        <p:nvPicPr>
          <p:cNvPr id="15" name="Picture 6" descr="A group of blue spheres&#10;&#10;Description automatically generated">
            <a:extLst>
              <a:ext uri="{FF2B5EF4-FFF2-40B4-BE49-F238E27FC236}">
                <a16:creationId xmlns:a16="http://schemas.microsoft.com/office/drawing/2014/main" id="{BD97619F-5FE7-F25C-434C-1A14B83C20E3}"/>
              </a:ext>
            </a:extLst>
          </p:cNvPr>
          <p:cNvPicPr>
            <a:picLocks noChangeAspect="1"/>
          </p:cNvPicPr>
          <p:nvPr/>
        </p:nvPicPr>
        <p:blipFill>
          <a:blip r:embed="rId3">
            <a:alphaModFix amt="5000"/>
          </a:blip>
          <a:stretch>
            <a:fillRect/>
          </a:stretch>
        </p:blipFill>
        <p:spPr>
          <a:xfrm>
            <a:off x="0" y="-96795"/>
            <a:ext cx="10577384" cy="7051589"/>
          </a:xfrm>
          <a:prstGeom prst="rect">
            <a:avLst/>
          </a:prstGeom>
        </p:spPr>
      </p:pic>
      <p:sp>
        <p:nvSpPr>
          <p:cNvPr id="2" name="Título 1">
            <a:extLst>
              <a:ext uri="{FF2B5EF4-FFF2-40B4-BE49-F238E27FC236}">
                <a16:creationId xmlns:a16="http://schemas.microsoft.com/office/drawing/2014/main" id="{34BC017D-8874-262C-F9CF-FFBD7747DC58}"/>
              </a:ext>
            </a:extLst>
          </p:cNvPr>
          <p:cNvSpPr>
            <a:spLocks noGrp="1"/>
          </p:cNvSpPr>
          <p:nvPr>
            <p:ph type="ctrTitle"/>
          </p:nvPr>
        </p:nvSpPr>
        <p:spPr>
          <a:xfrm>
            <a:off x="2276879" y="1336748"/>
            <a:ext cx="9629069" cy="913570"/>
          </a:xfrm>
        </p:spPr>
        <p:txBody>
          <a:bodyPr anchor="ctr">
            <a:normAutofit/>
          </a:bodyPr>
          <a:lstStyle/>
          <a:p>
            <a:pPr algn="l"/>
            <a:r>
              <a:rPr lang="es-MX" sz="3600" dirty="0">
                <a:solidFill>
                  <a:srgbClr val="238DCC"/>
                </a:solidFill>
                <a:latin typeface="Avenir Heavy" panose="020B0703020203020204" pitchFamily="34" charset="-78"/>
                <a:cs typeface="Avenir Heavy" panose="020B0703020203020204" pitchFamily="34" charset="-78"/>
              </a:rPr>
              <a:t>Exportaciones de Productos Farmacéuticos</a:t>
            </a:r>
            <a:endParaRPr lang="es-SV" sz="3600" dirty="0">
              <a:solidFill>
                <a:srgbClr val="238DCC"/>
              </a:solidFill>
              <a:latin typeface="Avenir Heavy" panose="020B0703020203020204" pitchFamily="34" charset="-78"/>
              <a:cs typeface="Avenir Heavy" panose="020B0703020203020204" pitchFamily="34" charset="-78"/>
            </a:endParaRPr>
          </a:p>
        </p:txBody>
      </p:sp>
      <p:pic>
        <p:nvPicPr>
          <p:cNvPr id="5" name="Picture 8" descr="A black and grey logo&#10;&#10;Description automatically generated">
            <a:extLst>
              <a:ext uri="{FF2B5EF4-FFF2-40B4-BE49-F238E27FC236}">
                <a16:creationId xmlns:a16="http://schemas.microsoft.com/office/drawing/2014/main" id="{36CFAF52-4BFF-F30B-08A9-14D508573912}"/>
              </a:ext>
            </a:extLst>
          </p:cNvPr>
          <p:cNvPicPr>
            <a:picLocks noChangeAspect="1"/>
          </p:cNvPicPr>
          <p:nvPr/>
        </p:nvPicPr>
        <p:blipFill>
          <a:blip r:embed="rId4"/>
          <a:stretch>
            <a:fillRect/>
          </a:stretch>
        </p:blipFill>
        <p:spPr>
          <a:xfrm>
            <a:off x="10029214" y="486315"/>
            <a:ext cx="1590227" cy="598864"/>
          </a:xfrm>
          <a:prstGeom prst="rect">
            <a:avLst/>
          </a:prstGeom>
        </p:spPr>
      </p:pic>
      <p:graphicFrame>
        <p:nvGraphicFramePr>
          <p:cNvPr id="7" name="Diagrama 6">
            <a:extLst>
              <a:ext uri="{FF2B5EF4-FFF2-40B4-BE49-F238E27FC236}">
                <a16:creationId xmlns:a16="http://schemas.microsoft.com/office/drawing/2014/main" id="{F0D4DFFC-F17A-E2C1-F377-69654B567DC7}"/>
              </a:ext>
            </a:extLst>
          </p:cNvPr>
          <p:cNvGraphicFramePr/>
          <p:nvPr>
            <p:extLst>
              <p:ext uri="{D42A27DB-BD31-4B8C-83A1-F6EECF244321}">
                <p14:modId xmlns:p14="http://schemas.microsoft.com/office/powerpoint/2010/main" val="712655608"/>
              </p:ext>
            </p:extLst>
          </p:nvPr>
        </p:nvGraphicFramePr>
        <p:xfrm>
          <a:off x="2276879" y="2228708"/>
          <a:ext cx="9294435" cy="229013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2" name="Rectángulo: esquinas redondeadas 11">
            <a:extLst>
              <a:ext uri="{FF2B5EF4-FFF2-40B4-BE49-F238E27FC236}">
                <a16:creationId xmlns:a16="http://schemas.microsoft.com/office/drawing/2014/main" id="{595995A5-2574-99BE-3F54-386CB6986E01}"/>
              </a:ext>
            </a:extLst>
          </p:cNvPr>
          <p:cNvSpPr/>
          <p:nvPr/>
        </p:nvSpPr>
        <p:spPr>
          <a:xfrm>
            <a:off x="2211572" y="4532842"/>
            <a:ext cx="9554220" cy="1452193"/>
          </a:xfrm>
          <a:prstGeom prst="roundRect">
            <a:avLst>
              <a:gd name="adj" fmla="val 9386"/>
            </a:avLst>
          </a:prstGeom>
          <a:solidFill>
            <a:srgbClr val="238D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SV">
              <a:solidFill>
                <a:srgbClr val="238DCC"/>
              </a:solidFill>
            </a:endParaRPr>
          </a:p>
        </p:txBody>
      </p:sp>
      <p:sp>
        <p:nvSpPr>
          <p:cNvPr id="14" name="Subtítulo 2">
            <a:extLst>
              <a:ext uri="{FF2B5EF4-FFF2-40B4-BE49-F238E27FC236}">
                <a16:creationId xmlns:a16="http://schemas.microsoft.com/office/drawing/2014/main" id="{34B72E97-4910-EC26-1B37-8B838AA70C6D}"/>
              </a:ext>
            </a:extLst>
          </p:cNvPr>
          <p:cNvSpPr txBox="1">
            <a:spLocks/>
          </p:cNvSpPr>
          <p:nvPr/>
        </p:nvSpPr>
        <p:spPr>
          <a:xfrm>
            <a:off x="2471357" y="4710006"/>
            <a:ext cx="8905480" cy="127502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s-MX" sz="1800" dirty="0">
                <a:solidFill>
                  <a:schemeClr val="bg1"/>
                </a:solidFill>
                <a:latin typeface="Avenir Regular" panose="020B0503020203020204" pitchFamily="34" charset="-78"/>
                <a:cs typeface="Avenir Regular" panose="020B0503020203020204" pitchFamily="34" charset="-78"/>
              </a:rPr>
              <a:t>Durante los últimos cinco años, las exportaciones de productos farmacéuticos, correspondientes al Capítulo 30 (Productos Farmacéuticos), han mostrado una estabilidad destacada. En 2025 las exportaciones alcanzaron un valor de USD $172.9 millones.</a:t>
            </a:r>
            <a:endParaRPr lang="es-MX" sz="1400" dirty="0">
              <a:solidFill>
                <a:schemeClr val="bg1"/>
              </a:solidFill>
              <a:latin typeface="Avenir Regular" panose="020B0503020203020204" pitchFamily="34" charset="-78"/>
              <a:cs typeface="Avenir Regular" panose="020B0503020203020204" pitchFamily="34" charset="-78"/>
            </a:endParaRPr>
          </a:p>
        </p:txBody>
      </p:sp>
    </p:spTree>
    <p:extLst>
      <p:ext uri="{BB962C8B-B14F-4D97-AF65-F5344CB8AC3E}">
        <p14:creationId xmlns:p14="http://schemas.microsoft.com/office/powerpoint/2010/main" val="18258553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A6D05-945C-A4B0-E3F0-03206705AE35}"/>
            </a:ext>
          </a:extLst>
        </p:cNvPr>
        <p:cNvGrpSpPr/>
        <p:nvPr/>
      </p:nvGrpSpPr>
      <p:grpSpPr>
        <a:xfrm>
          <a:off x="0" y="0"/>
          <a:ext cx="0" cy="0"/>
          <a:chOff x="0" y="0"/>
          <a:chExt cx="0" cy="0"/>
        </a:xfrm>
      </p:grpSpPr>
      <p:pic>
        <p:nvPicPr>
          <p:cNvPr id="15" name="Picture 6" descr="A group of blue spheres&#10;&#10;Description automatically generated">
            <a:extLst>
              <a:ext uri="{FF2B5EF4-FFF2-40B4-BE49-F238E27FC236}">
                <a16:creationId xmlns:a16="http://schemas.microsoft.com/office/drawing/2014/main" id="{78943521-C4A6-BE9C-7F6E-8900C48A1E2A}"/>
              </a:ext>
            </a:extLst>
          </p:cNvPr>
          <p:cNvPicPr>
            <a:picLocks noChangeAspect="1"/>
          </p:cNvPicPr>
          <p:nvPr/>
        </p:nvPicPr>
        <p:blipFill>
          <a:blip r:embed="rId2">
            <a:alphaModFix amt="5000"/>
          </a:blip>
          <a:stretch>
            <a:fillRect/>
          </a:stretch>
        </p:blipFill>
        <p:spPr>
          <a:xfrm>
            <a:off x="0" y="-96795"/>
            <a:ext cx="10577384" cy="7051589"/>
          </a:xfrm>
          <a:prstGeom prst="rect">
            <a:avLst/>
          </a:prstGeom>
        </p:spPr>
      </p:pic>
      <p:sp>
        <p:nvSpPr>
          <p:cNvPr id="2" name="Título 1">
            <a:extLst>
              <a:ext uri="{FF2B5EF4-FFF2-40B4-BE49-F238E27FC236}">
                <a16:creationId xmlns:a16="http://schemas.microsoft.com/office/drawing/2014/main" id="{DB811C07-AED8-665D-B665-FB6E0ABB00BB}"/>
              </a:ext>
            </a:extLst>
          </p:cNvPr>
          <p:cNvSpPr>
            <a:spLocks noGrp="1"/>
          </p:cNvSpPr>
          <p:nvPr>
            <p:ph type="ctrTitle"/>
          </p:nvPr>
        </p:nvSpPr>
        <p:spPr>
          <a:xfrm>
            <a:off x="2276879" y="1251688"/>
            <a:ext cx="9629069" cy="913570"/>
          </a:xfrm>
        </p:spPr>
        <p:txBody>
          <a:bodyPr anchor="ctr">
            <a:normAutofit/>
          </a:bodyPr>
          <a:lstStyle/>
          <a:p>
            <a:pPr algn="l"/>
            <a:r>
              <a:rPr lang="es-MX" sz="3600" dirty="0">
                <a:solidFill>
                  <a:srgbClr val="238DCC"/>
                </a:solidFill>
                <a:latin typeface="Avenir Heavy" panose="020B0703020203020204" pitchFamily="34" charset="-78"/>
                <a:cs typeface="Avenir Heavy" panose="020B0703020203020204" pitchFamily="34" charset="-78"/>
              </a:rPr>
              <a:t>Principales Destinos de Exportación 2024</a:t>
            </a:r>
            <a:endParaRPr lang="es-SV" sz="3600" dirty="0">
              <a:solidFill>
                <a:srgbClr val="238DCC"/>
              </a:solidFill>
              <a:latin typeface="Avenir Heavy" panose="020B0703020203020204" pitchFamily="34" charset="-78"/>
              <a:cs typeface="Avenir Heavy" panose="020B0703020203020204" pitchFamily="34" charset="-78"/>
            </a:endParaRPr>
          </a:p>
        </p:txBody>
      </p:sp>
      <p:pic>
        <p:nvPicPr>
          <p:cNvPr id="5" name="Picture 8" descr="A black and grey logo&#10;&#10;Description automatically generated">
            <a:extLst>
              <a:ext uri="{FF2B5EF4-FFF2-40B4-BE49-F238E27FC236}">
                <a16:creationId xmlns:a16="http://schemas.microsoft.com/office/drawing/2014/main" id="{88D1259A-C578-EAB4-1612-A2BDB3E04CF4}"/>
              </a:ext>
            </a:extLst>
          </p:cNvPr>
          <p:cNvPicPr>
            <a:picLocks noChangeAspect="1"/>
          </p:cNvPicPr>
          <p:nvPr/>
        </p:nvPicPr>
        <p:blipFill>
          <a:blip r:embed="rId3"/>
          <a:stretch>
            <a:fillRect/>
          </a:stretch>
        </p:blipFill>
        <p:spPr>
          <a:xfrm>
            <a:off x="10029214" y="486315"/>
            <a:ext cx="1590227" cy="598864"/>
          </a:xfrm>
          <a:prstGeom prst="rect">
            <a:avLst/>
          </a:prstGeom>
        </p:spPr>
      </p:pic>
      <p:sp>
        <p:nvSpPr>
          <p:cNvPr id="16" name="Rectángulo: esquinas redondeadas 15">
            <a:extLst>
              <a:ext uri="{FF2B5EF4-FFF2-40B4-BE49-F238E27FC236}">
                <a16:creationId xmlns:a16="http://schemas.microsoft.com/office/drawing/2014/main" id="{427F8696-1EE1-84C6-8988-A87C0E8AC9D1}"/>
              </a:ext>
            </a:extLst>
          </p:cNvPr>
          <p:cNvSpPr/>
          <p:nvPr/>
        </p:nvSpPr>
        <p:spPr>
          <a:xfrm>
            <a:off x="2211572" y="4530520"/>
            <a:ext cx="9554220" cy="1986140"/>
          </a:xfrm>
          <a:prstGeom prst="roundRect">
            <a:avLst>
              <a:gd name="adj" fmla="val 9386"/>
            </a:avLst>
          </a:prstGeom>
          <a:solidFill>
            <a:srgbClr val="238D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SV">
              <a:solidFill>
                <a:srgbClr val="238DCC"/>
              </a:solidFill>
            </a:endParaRPr>
          </a:p>
        </p:txBody>
      </p:sp>
      <p:sp>
        <p:nvSpPr>
          <p:cNvPr id="17" name="Subtítulo 2">
            <a:extLst>
              <a:ext uri="{FF2B5EF4-FFF2-40B4-BE49-F238E27FC236}">
                <a16:creationId xmlns:a16="http://schemas.microsoft.com/office/drawing/2014/main" id="{18C03EAD-2536-6138-8537-1CC07AC8DDBF}"/>
              </a:ext>
            </a:extLst>
          </p:cNvPr>
          <p:cNvSpPr txBox="1">
            <a:spLocks/>
          </p:cNvSpPr>
          <p:nvPr/>
        </p:nvSpPr>
        <p:spPr>
          <a:xfrm>
            <a:off x="2471357" y="4815142"/>
            <a:ext cx="8905480" cy="1556543"/>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s-MX" sz="1800" dirty="0">
                <a:solidFill>
                  <a:schemeClr val="bg1"/>
                </a:solidFill>
                <a:latin typeface="Avenir Regular" panose="020B0503020203020204" pitchFamily="34" charset="-78"/>
                <a:cs typeface="Avenir Regular" panose="020B0503020203020204" pitchFamily="34" charset="-78"/>
              </a:rPr>
              <a:t>EXPORTACIONES TOTALES DE LOS PRINCIPALES 10 SOCIOS COMERCIALES 30 - PRODUCTOS FARMACEUTICOS Desde enero hasta diciembre de 2024 Millones de US$ No. PAIS US$ KGS 1 GUATEMALA 53.1 3.5 2 HONDURAS 38.7 1.4 3 NICARAGUA 32.4 1.6 4 PANAMA 16.6 1.1 5 ESTADOS UNIDOS DE AMERICA 15 11 6 REPUBLICA DOMINICANA 8.9 0.7 7 COSTA RICA 7.8 1.9 8 ARGENTINA 3.3 2.3 9 ECUADOR 1.5 0.1 10 BELICE 1.2 0.2</a:t>
            </a:r>
            <a:endParaRPr lang="es-MX" sz="1400" dirty="0">
              <a:solidFill>
                <a:schemeClr val="bg1"/>
              </a:solidFill>
              <a:latin typeface="Avenir Regular" panose="020B0503020203020204" pitchFamily="34" charset="-78"/>
              <a:cs typeface="Avenir Regular" panose="020B0503020203020204" pitchFamily="34" charset="-78"/>
            </a:endParaRPr>
          </a:p>
        </p:txBody>
      </p:sp>
      <p:sp>
        <p:nvSpPr>
          <p:cNvPr id="4" name="Text 1"/>
          <p:cNvSpPr/>
          <p:nvPr/>
        </p:nvSpPr>
        <p:spPr>
          <a:xfrm>
            <a:off x="2276879" y="2900616"/>
            <a:ext cx="1589890" cy="202738"/>
          </a:xfrm>
          <a:prstGeom prst="rect">
            <a:avLst/>
          </a:prstGeom>
          <a:noFill/>
          <a:ln/>
        </p:spPr>
        <p:txBody>
          <a:bodyPr wrap="none" lIns="0" tIns="0" rIns="0" bIns="0" rtlCol="0" anchor="t"/>
          <a:lstStyle/>
          <a:p>
            <a:pPr marL="0" indent="0" algn="l">
              <a:lnSpc>
                <a:spcPts val="2800"/>
              </a:lnSpc>
              <a:buNone/>
            </a:pPr>
            <a:r>
              <a:rPr lang="en-US" b="1" dirty="0">
                <a:solidFill>
                  <a:srgbClr val="238DCC"/>
                </a:solidFill>
                <a:latin typeface="Avenir Heavy" panose="020B0703020203020204" pitchFamily="34" charset="-78"/>
                <a:ea typeface="Barlow Bold" pitchFamily="34" charset="-122"/>
                <a:cs typeface="Avenir Heavy" panose="020B0703020203020204" pitchFamily="34" charset="-78"/>
              </a:rPr>
              <a:t>Guatemala</a:t>
            </a:r>
            <a:endParaRPr lang="en-US" dirty="0">
              <a:solidFill>
                <a:srgbClr val="238DCC"/>
              </a:solidFill>
              <a:latin typeface="Avenir Heavy" panose="020B0703020203020204" pitchFamily="34" charset="-78"/>
              <a:cs typeface="Avenir Heavy" panose="020B0703020203020204" pitchFamily="34" charset="-78"/>
            </a:endParaRPr>
          </a:p>
        </p:txBody>
      </p:sp>
      <p:sp>
        <p:nvSpPr>
          <p:cNvPr id="6" name="Text 2"/>
          <p:cNvSpPr/>
          <p:nvPr/>
        </p:nvSpPr>
        <p:spPr>
          <a:xfrm>
            <a:off x="2276879" y="3203116"/>
            <a:ext cx="1715193" cy="505589"/>
          </a:xfrm>
          <a:prstGeom prst="rect">
            <a:avLst/>
          </a:prstGeom>
          <a:noFill/>
          <a:ln/>
        </p:spPr>
        <p:txBody>
          <a:bodyPr wrap="none" lIns="0" tIns="0" rIns="0" bIns="0" rtlCol="0" anchor="t"/>
          <a:lstStyle/>
          <a:p>
            <a:pPr marL="0" indent="0" algn="l">
              <a:lnSpc>
                <a:spcPts val="2700"/>
              </a:lnSpc>
              <a:buNone/>
            </a:pPr>
            <a:r>
              <a:rPr lang="en-US" sz="1200" dirty="0">
                <a:solidFill>
                  <a:srgbClr val="384653"/>
                </a:solidFill>
                <a:latin typeface="Avenir Regular" panose="020B0503020203020204" pitchFamily="34" charset="-78"/>
                <a:ea typeface="Montserrat" pitchFamily="34" charset="-122"/>
                <a:cs typeface="Avenir Regular" panose="020B0503020203020204" pitchFamily="34" charset="-78"/>
              </a:rPr>
              <a:t>US$ </a:t>
            </a:r>
            <a:r>
              <a:rPr lang="es-MX" sz="1200" dirty="0">
                <a:solidFill>
                  <a:srgbClr val="384653"/>
                </a:solidFill>
                <a:latin typeface="Avenir Regular" panose="020B0503020203020204" pitchFamily="34" charset="-78"/>
                <a:ea typeface="Montserrat" pitchFamily="34" charset="-122"/>
                <a:cs typeface="Avenir Regular" panose="020B0503020203020204" pitchFamily="34" charset="-78"/>
              </a:rPr>
              <a:t>45.6 millones</a:t>
            </a:r>
          </a:p>
          <a:p>
            <a:pPr marL="0" indent="0" algn="l">
              <a:lnSpc>
                <a:spcPts val="2700"/>
              </a:lnSpc>
              <a:buNone/>
            </a:pPr>
            <a:r>
              <a:rPr lang="es-MX" sz="1200" dirty="0">
                <a:solidFill>
                  <a:srgbClr val="384653"/>
                </a:solidFill>
                <a:latin typeface="Avenir Regular" panose="020B0503020203020204" pitchFamily="34" charset="-78"/>
                <a:ea typeface="Montserrat" pitchFamily="34" charset="-122"/>
                <a:cs typeface="Avenir Regular" panose="020B0503020203020204" pitchFamily="34" charset="-78"/>
              </a:rPr>
              <a:t>Vol. KGS 4.46 millones</a:t>
            </a:r>
            <a:endParaRPr lang="en-US" sz="1200" dirty="0">
              <a:latin typeface="Avenir Regular" panose="020B0503020203020204" pitchFamily="34" charset="-78"/>
              <a:cs typeface="Avenir Regular" panose="020B0503020203020204" pitchFamily="34" charset="-78"/>
            </a:endParaRPr>
          </a:p>
        </p:txBody>
      </p:sp>
      <p:sp>
        <p:nvSpPr>
          <p:cNvPr id="10" name="Text 4"/>
          <p:cNvSpPr/>
          <p:nvPr/>
        </p:nvSpPr>
        <p:spPr>
          <a:xfrm>
            <a:off x="4360364" y="2900616"/>
            <a:ext cx="1589890" cy="202738"/>
          </a:xfrm>
          <a:prstGeom prst="rect">
            <a:avLst/>
          </a:prstGeom>
          <a:noFill/>
          <a:ln/>
        </p:spPr>
        <p:txBody>
          <a:bodyPr wrap="none" lIns="0" tIns="0" rIns="0" bIns="0" rtlCol="0" anchor="t"/>
          <a:lstStyle/>
          <a:p>
            <a:pPr marL="0" indent="0" algn="l">
              <a:lnSpc>
                <a:spcPts val="2800"/>
              </a:lnSpc>
              <a:buNone/>
            </a:pPr>
            <a:r>
              <a:rPr lang="en-US" b="1" dirty="0">
                <a:solidFill>
                  <a:srgbClr val="238DCC"/>
                </a:solidFill>
                <a:latin typeface="Avenir Heavy" panose="020B0703020203020204" pitchFamily="34" charset="-78"/>
                <a:ea typeface="Barlow Bold" pitchFamily="34" charset="-122"/>
                <a:cs typeface="Avenir Heavy" panose="020B0703020203020204" pitchFamily="34" charset="-78"/>
              </a:rPr>
              <a:t>Honduras</a:t>
            </a:r>
            <a:endParaRPr lang="en-US" dirty="0">
              <a:solidFill>
                <a:srgbClr val="238DCC"/>
              </a:solidFill>
              <a:latin typeface="Avenir Heavy" panose="020B0703020203020204" pitchFamily="34" charset="-78"/>
              <a:cs typeface="Avenir Heavy" panose="020B0703020203020204" pitchFamily="34" charset="-78"/>
            </a:endParaRPr>
          </a:p>
        </p:txBody>
      </p:sp>
      <p:sp>
        <p:nvSpPr>
          <p:cNvPr id="11" name="Text 5"/>
          <p:cNvSpPr/>
          <p:nvPr/>
        </p:nvSpPr>
        <p:spPr>
          <a:xfrm>
            <a:off x="4360364" y="3177280"/>
            <a:ext cx="1715193" cy="505589"/>
          </a:xfrm>
          <a:prstGeom prst="rect">
            <a:avLst/>
          </a:prstGeom>
          <a:noFill/>
          <a:ln/>
        </p:spPr>
        <p:txBody>
          <a:bodyPr wrap="none" lIns="0" tIns="0" rIns="0" bIns="0" rtlCol="0" anchor="t"/>
          <a:lstStyle/>
          <a:p>
            <a:pPr marL="0" indent="0" algn="l">
              <a:lnSpc>
                <a:spcPts val="2700"/>
              </a:lnSpc>
              <a:buNone/>
            </a:pPr>
            <a:r>
              <a:rPr lang="es-MX" sz="1200" dirty="0">
                <a:solidFill>
                  <a:srgbClr val="384653"/>
                </a:solidFill>
                <a:latin typeface="Avenir Regular" panose="020B0503020203020204" pitchFamily="34" charset="-78"/>
                <a:ea typeface="Montserrat" pitchFamily="34" charset="-122"/>
                <a:cs typeface="Avenir Regular" panose="020B0503020203020204" pitchFamily="34" charset="-78"/>
              </a:rPr>
              <a:t>US$ 33.4 millones </a:t>
            </a:r>
          </a:p>
          <a:p>
            <a:pPr marL="0" indent="0" algn="l">
              <a:lnSpc>
                <a:spcPts val="2700"/>
              </a:lnSpc>
              <a:buNone/>
            </a:pPr>
            <a:r>
              <a:rPr lang="es-MX" sz="1200" dirty="0">
                <a:solidFill>
                  <a:srgbClr val="384653"/>
                </a:solidFill>
                <a:latin typeface="Avenir Regular" panose="020B0503020203020204" pitchFamily="34" charset="-78"/>
                <a:ea typeface="Montserrat" pitchFamily="34" charset="-122"/>
                <a:cs typeface="Avenir Regular" panose="020B0503020203020204" pitchFamily="34" charset="-78"/>
              </a:rPr>
              <a:t>Vol. KGS 1.48 millones</a:t>
            </a:r>
            <a:endParaRPr lang="en-US" sz="1200" dirty="0">
              <a:latin typeface="Avenir Regular" panose="020B0503020203020204" pitchFamily="34" charset="-78"/>
              <a:cs typeface="Avenir Regular" panose="020B0503020203020204" pitchFamily="34" charset="-78"/>
            </a:endParaRPr>
          </a:p>
        </p:txBody>
      </p:sp>
      <p:sp>
        <p:nvSpPr>
          <p:cNvPr id="14" name="Text 7"/>
          <p:cNvSpPr/>
          <p:nvPr/>
        </p:nvSpPr>
        <p:spPr>
          <a:xfrm>
            <a:off x="6385006" y="2900616"/>
            <a:ext cx="1589890" cy="202738"/>
          </a:xfrm>
          <a:prstGeom prst="rect">
            <a:avLst/>
          </a:prstGeom>
          <a:noFill/>
          <a:ln/>
        </p:spPr>
        <p:txBody>
          <a:bodyPr wrap="none" lIns="0" tIns="0" rIns="0" bIns="0" rtlCol="0" anchor="t"/>
          <a:lstStyle/>
          <a:p>
            <a:pPr marL="0" indent="0" algn="l">
              <a:lnSpc>
                <a:spcPts val="2800"/>
              </a:lnSpc>
              <a:buNone/>
            </a:pPr>
            <a:r>
              <a:rPr lang="en-US" b="1" dirty="0">
                <a:solidFill>
                  <a:srgbClr val="238DCC"/>
                </a:solidFill>
                <a:latin typeface="Avenir Heavy" panose="020B0703020203020204" pitchFamily="34" charset="-78"/>
                <a:ea typeface="Barlow Bold" pitchFamily="34" charset="-122"/>
                <a:cs typeface="Avenir Heavy" panose="020B0703020203020204" pitchFamily="34" charset="-78"/>
              </a:rPr>
              <a:t>Nicaragua</a:t>
            </a:r>
            <a:endParaRPr lang="en-US" dirty="0">
              <a:solidFill>
                <a:srgbClr val="238DCC"/>
              </a:solidFill>
              <a:latin typeface="Avenir Heavy" panose="020B0703020203020204" pitchFamily="34" charset="-78"/>
              <a:cs typeface="Avenir Heavy" panose="020B0703020203020204" pitchFamily="34" charset="-78"/>
            </a:endParaRPr>
          </a:p>
        </p:txBody>
      </p:sp>
      <p:sp>
        <p:nvSpPr>
          <p:cNvPr id="18" name="Text 8"/>
          <p:cNvSpPr/>
          <p:nvPr/>
        </p:nvSpPr>
        <p:spPr>
          <a:xfrm>
            <a:off x="6385006" y="3177280"/>
            <a:ext cx="1715193" cy="661432"/>
          </a:xfrm>
          <a:prstGeom prst="rect">
            <a:avLst/>
          </a:prstGeom>
          <a:noFill/>
          <a:ln/>
        </p:spPr>
        <p:txBody>
          <a:bodyPr wrap="none" lIns="0" tIns="0" rIns="0" bIns="0" rtlCol="0" anchor="t"/>
          <a:lstStyle/>
          <a:p>
            <a:pPr marL="0" indent="0" algn="l">
              <a:lnSpc>
                <a:spcPts val="2700"/>
              </a:lnSpc>
              <a:buNone/>
            </a:pPr>
            <a:r>
              <a:rPr lang="en-US" sz="1200" dirty="0">
                <a:solidFill>
                  <a:srgbClr val="384653"/>
                </a:solidFill>
                <a:latin typeface="Avenir Regular" panose="020B0503020203020204" pitchFamily="34" charset="-78"/>
                <a:ea typeface="Montserrat" pitchFamily="34" charset="-122"/>
                <a:cs typeface="Avenir Regular" panose="020B0503020203020204" pitchFamily="34" charset="-78"/>
              </a:rPr>
              <a:t>US$ 33.0 </a:t>
            </a:r>
            <a:r>
              <a:rPr lang="es-MX" sz="1200" dirty="0">
                <a:solidFill>
                  <a:srgbClr val="384653"/>
                </a:solidFill>
                <a:latin typeface="Avenir Regular" panose="020B0503020203020204" pitchFamily="34" charset="-78"/>
                <a:ea typeface="Montserrat" pitchFamily="34" charset="-122"/>
                <a:cs typeface="Avenir Regular" panose="020B0503020203020204" pitchFamily="34" charset="-78"/>
              </a:rPr>
              <a:t>millones </a:t>
            </a:r>
            <a:endParaRPr lang="en-US" sz="1200" dirty="0">
              <a:solidFill>
                <a:srgbClr val="384653"/>
              </a:solidFill>
              <a:latin typeface="Avenir Regular" panose="020B0503020203020204" pitchFamily="34" charset="-78"/>
              <a:ea typeface="Montserrat" pitchFamily="34" charset="-122"/>
              <a:cs typeface="Avenir Regular" panose="020B0503020203020204" pitchFamily="34" charset="-78"/>
            </a:endParaRPr>
          </a:p>
          <a:p>
            <a:pPr marL="0" indent="0" algn="l">
              <a:lnSpc>
                <a:spcPts val="2700"/>
              </a:lnSpc>
              <a:buNone/>
            </a:pPr>
            <a:r>
              <a:rPr lang="en-US" sz="1200" dirty="0" err="1">
                <a:solidFill>
                  <a:srgbClr val="384653"/>
                </a:solidFill>
                <a:latin typeface="Avenir Regular" panose="020B0503020203020204" pitchFamily="34" charset="-78"/>
                <a:ea typeface="Montserrat" pitchFamily="34" charset="-122"/>
                <a:cs typeface="Avenir Regular" panose="020B0503020203020204" pitchFamily="34" charset="-78"/>
              </a:rPr>
              <a:t>Vol.KGS</a:t>
            </a:r>
            <a:r>
              <a:rPr lang="en-US" sz="1200" dirty="0">
                <a:solidFill>
                  <a:srgbClr val="384653"/>
                </a:solidFill>
                <a:latin typeface="Avenir Regular" panose="020B0503020203020204" pitchFamily="34" charset="-78"/>
                <a:ea typeface="Montserrat" pitchFamily="34" charset="-122"/>
                <a:cs typeface="Avenir Regular" panose="020B0503020203020204" pitchFamily="34" charset="-78"/>
              </a:rPr>
              <a:t> 1.65 </a:t>
            </a:r>
            <a:r>
              <a:rPr lang="en-US" sz="1200" dirty="0" err="1">
                <a:solidFill>
                  <a:srgbClr val="384653"/>
                </a:solidFill>
                <a:latin typeface="Avenir Regular" panose="020B0503020203020204" pitchFamily="34" charset="-78"/>
                <a:ea typeface="Montserrat" pitchFamily="34" charset="-122"/>
                <a:cs typeface="Avenir Regular" panose="020B0503020203020204" pitchFamily="34" charset="-78"/>
              </a:rPr>
              <a:t>millones</a:t>
            </a:r>
            <a:endParaRPr lang="en-US" sz="1200" dirty="0">
              <a:latin typeface="Avenir Regular" panose="020B0503020203020204" pitchFamily="34" charset="-78"/>
              <a:cs typeface="Avenir Regular" panose="020B0503020203020204" pitchFamily="34" charset="-78"/>
            </a:endParaRPr>
          </a:p>
        </p:txBody>
      </p:sp>
      <p:sp>
        <p:nvSpPr>
          <p:cNvPr id="21" name="Text 10"/>
          <p:cNvSpPr/>
          <p:nvPr/>
        </p:nvSpPr>
        <p:spPr>
          <a:xfrm>
            <a:off x="10322602" y="2900616"/>
            <a:ext cx="1589890" cy="202738"/>
          </a:xfrm>
          <a:prstGeom prst="rect">
            <a:avLst/>
          </a:prstGeom>
          <a:noFill/>
          <a:ln/>
        </p:spPr>
        <p:txBody>
          <a:bodyPr wrap="none" lIns="0" tIns="0" rIns="0" bIns="0" rtlCol="0" anchor="t"/>
          <a:lstStyle/>
          <a:p>
            <a:pPr marL="0" indent="0" algn="l">
              <a:lnSpc>
                <a:spcPts val="2800"/>
              </a:lnSpc>
              <a:buNone/>
            </a:pPr>
            <a:r>
              <a:rPr lang="en-US" b="1" dirty="0">
                <a:solidFill>
                  <a:srgbClr val="238DCC"/>
                </a:solidFill>
                <a:latin typeface="Avenir Heavy" panose="020B0703020203020204" pitchFamily="34" charset="-78"/>
                <a:ea typeface="Barlow Bold" pitchFamily="34" charset="-122"/>
                <a:cs typeface="Avenir Heavy" panose="020B0703020203020204" pitchFamily="34" charset="-78"/>
              </a:rPr>
              <a:t>Panamá</a:t>
            </a:r>
            <a:endParaRPr lang="en-US" dirty="0">
              <a:solidFill>
                <a:srgbClr val="238DCC"/>
              </a:solidFill>
              <a:latin typeface="Avenir Heavy" panose="020B0703020203020204" pitchFamily="34" charset="-78"/>
              <a:cs typeface="Avenir Heavy" panose="020B0703020203020204" pitchFamily="34" charset="-78"/>
            </a:endParaRPr>
          </a:p>
        </p:txBody>
      </p:sp>
      <p:pic>
        <p:nvPicPr>
          <p:cNvPr id="27" name="Gráfico 26">
            <a:extLst>
              <a:ext uri="{FF2B5EF4-FFF2-40B4-BE49-F238E27FC236}">
                <a16:creationId xmlns:a16="http://schemas.microsoft.com/office/drawing/2014/main" id="{990FA670-9EFB-AB3F-BFB4-21B565382C9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292915" y="2327480"/>
            <a:ext cx="757400" cy="473375"/>
          </a:xfrm>
          <a:prstGeom prst="rect">
            <a:avLst/>
          </a:prstGeom>
        </p:spPr>
      </p:pic>
      <p:pic>
        <p:nvPicPr>
          <p:cNvPr id="29" name="Gráfico 28">
            <a:extLst>
              <a:ext uri="{FF2B5EF4-FFF2-40B4-BE49-F238E27FC236}">
                <a16:creationId xmlns:a16="http://schemas.microsoft.com/office/drawing/2014/main" id="{9412C022-4815-329D-0959-8C7C0EDE946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322602" y="2336552"/>
            <a:ext cx="710064" cy="473375"/>
          </a:xfrm>
          <a:prstGeom prst="rect">
            <a:avLst/>
          </a:prstGeom>
        </p:spPr>
      </p:pic>
      <p:pic>
        <p:nvPicPr>
          <p:cNvPr id="31" name="Gráfico 30">
            <a:extLst>
              <a:ext uri="{FF2B5EF4-FFF2-40B4-BE49-F238E27FC236}">
                <a16:creationId xmlns:a16="http://schemas.microsoft.com/office/drawing/2014/main" id="{60AA5422-F71B-0099-9A8E-AA07D04E4BBA}"/>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338855" y="2327481"/>
            <a:ext cx="757611" cy="473375"/>
          </a:xfrm>
          <a:prstGeom prst="rect">
            <a:avLst/>
          </a:prstGeom>
        </p:spPr>
      </p:pic>
      <p:pic>
        <p:nvPicPr>
          <p:cNvPr id="33" name="Gráfico 32">
            <a:extLst>
              <a:ext uri="{FF2B5EF4-FFF2-40B4-BE49-F238E27FC236}">
                <a16:creationId xmlns:a16="http://schemas.microsoft.com/office/drawing/2014/main" id="{5408A60C-EB2E-E8B8-559D-E3F42C3906EF}"/>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422552" y="2327481"/>
            <a:ext cx="757400" cy="454440"/>
          </a:xfrm>
          <a:prstGeom prst="rect">
            <a:avLst/>
          </a:prstGeom>
        </p:spPr>
      </p:pic>
      <p:pic>
        <p:nvPicPr>
          <p:cNvPr id="35" name="Imagen 34">
            <a:extLst>
              <a:ext uri="{FF2B5EF4-FFF2-40B4-BE49-F238E27FC236}">
                <a16:creationId xmlns:a16="http://schemas.microsoft.com/office/drawing/2014/main" id="{A3E6E2EC-C9DE-DF0A-EF71-6FEC5627B8E4}"/>
              </a:ext>
            </a:extLst>
          </p:cNvPr>
          <p:cNvPicPr>
            <a:picLocks noChangeAspect="1"/>
          </p:cNvPicPr>
          <p:nvPr/>
        </p:nvPicPr>
        <p:blipFill>
          <a:blip r:embed="rId8">
            <a:extLst>
              <a:ext uri="{28A0092B-C50C-407E-A947-70E740481C1C}">
                <a14:useLocalDpi xmlns:a14="http://schemas.microsoft.com/office/drawing/2010/main" val="0"/>
              </a:ext>
            </a:extLst>
          </a:blip>
          <a:srcRect l="29066" r="26682"/>
          <a:stretch>
            <a:fillRect/>
          </a:stretch>
        </p:blipFill>
        <p:spPr>
          <a:xfrm>
            <a:off x="1" y="0"/>
            <a:ext cx="2022700" cy="6858000"/>
          </a:xfrm>
          <a:prstGeom prst="rect">
            <a:avLst/>
          </a:prstGeom>
        </p:spPr>
      </p:pic>
      <p:sp>
        <p:nvSpPr>
          <p:cNvPr id="7" name="Text 7">
            <a:extLst>
              <a:ext uri="{FF2B5EF4-FFF2-40B4-BE49-F238E27FC236}">
                <a16:creationId xmlns:a16="http://schemas.microsoft.com/office/drawing/2014/main" id="{34D56021-3BED-967F-4409-A826162D3B1A}"/>
              </a:ext>
            </a:extLst>
          </p:cNvPr>
          <p:cNvSpPr/>
          <p:nvPr/>
        </p:nvSpPr>
        <p:spPr>
          <a:xfrm>
            <a:off x="8335031" y="2900616"/>
            <a:ext cx="1589890" cy="202738"/>
          </a:xfrm>
          <a:prstGeom prst="rect">
            <a:avLst/>
          </a:prstGeom>
          <a:noFill/>
          <a:ln/>
        </p:spPr>
        <p:txBody>
          <a:bodyPr wrap="none" lIns="0" tIns="0" rIns="0" bIns="0" rtlCol="0" anchor="t"/>
          <a:lstStyle/>
          <a:p>
            <a:pPr marL="0" indent="0" algn="l">
              <a:lnSpc>
                <a:spcPts val="2800"/>
              </a:lnSpc>
              <a:buNone/>
            </a:pPr>
            <a:r>
              <a:rPr lang="en-US" b="1" dirty="0" err="1">
                <a:solidFill>
                  <a:srgbClr val="238DCC"/>
                </a:solidFill>
                <a:latin typeface="Avenir Heavy" panose="020B0703020203020204" pitchFamily="34" charset="-78"/>
                <a:ea typeface="Barlow Bold" pitchFamily="34" charset="-122"/>
                <a:cs typeface="Avenir Heavy" panose="020B0703020203020204" pitchFamily="34" charset="-78"/>
              </a:rPr>
              <a:t>Estados</a:t>
            </a:r>
            <a:r>
              <a:rPr lang="en-US" b="1" dirty="0">
                <a:solidFill>
                  <a:srgbClr val="238DCC"/>
                </a:solidFill>
                <a:latin typeface="Avenir Heavy" panose="020B0703020203020204" pitchFamily="34" charset="-78"/>
                <a:ea typeface="Barlow Bold" pitchFamily="34" charset="-122"/>
                <a:cs typeface="Avenir Heavy" panose="020B0703020203020204" pitchFamily="34" charset="-78"/>
              </a:rPr>
              <a:t> Unidos</a:t>
            </a:r>
            <a:endParaRPr lang="en-US" dirty="0">
              <a:solidFill>
                <a:srgbClr val="238DCC"/>
              </a:solidFill>
              <a:latin typeface="Avenir Heavy" panose="020B0703020203020204" pitchFamily="34" charset="-78"/>
              <a:cs typeface="Avenir Heavy" panose="020B0703020203020204" pitchFamily="34" charset="-78"/>
            </a:endParaRPr>
          </a:p>
        </p:txBody>
      </p:sp>
      <p:sp>
        <p:nvSpPr>
          <p:cNvPr id="9" name="Text 8">
            <a:extLst>
              <a:ext uri="{FF2B5EF4-FFF2-40B4-BE49-F238E27FC236}">
                <a16:creationId xmlns:a16="http://schemas.microsoft.com/office/drawing/2014/main" id="{B79A8E4C-9AD6-CB4A-7D3F-682669BCD450}"/>
              </a:ext>
            </a:extLst>
          </p:cNvPr>
          <p:cNvSpPr/>
          <p:nvPr/>
        </p:nvSpPr>
        <p:spPr>
          <a:xfrm>
            <a:off x="8335031" y="3177280"/>
            <a:ext cx="1715193" cy="661432"/>
          </a:xfrm>
          <a:prstGeom prst="rect">
            <a:avLst/>
          </a:prstGeom>
          <a:noFill/>
          <a:ln/>
        </p:spPr>
        <p:txBody>
          <a:bodyPr wrap="none" lIns="0" tIns="0" rIns="0" bIns="0" rtlCol="0" anchor="t"/>
          <a:lstStyle/>
          <a:p>
            <a:pPr marL="0" indent="0" algn="l">
              <a:lnSpc>
                <a:spcPts val="2700"/>
              </a:lnSpc>
              <a:buNone/>
            </a:pPr>
            <a:r>
              <a:rPr lang="es-MX" sz="1200" dirty="0">
                <a:solidFill>
                  <a:srgbClr val="384653"/>
                </a:solidFill>
                <a:latin typeface="Avenir Regular" panose="020B0503020203020204" pitchFamily="34" charset="-78"/>
                <a:ea typeface="Montserrat" pitchFamily="34" charset="-122"/>
                <a:cs typeface="Avenir Regular" panose="020B0503020203020204" pitchFamily="34" charset="-78"/>
              </a:rPr>
              <a:t>US$ 17.8 millones</a:t>
            </a:r>
          </a:p>
          <a:p>
            <a:pPr marL="0" indent="0" algn="l">
              <a:lnSpc>
                <a:spcPts val="2700"/>
              </a:lnSpc>
              <a:buNone/>
            </a:pPr>
            <a:r>
              <a:rPr lang="es-MX" sz="1200" dirty="0">
                <a:solidFill>
                  <a:srgbClr val="384653"/>
                </a:solidFill>
                <a:latin typeface="Avenir Regular" panose="020B0503020203020204" pitchFamily="34" charset="-78"/>
                <a:ea typeface="Montserrat" pitchFamily="34" charset="-122"/>
                <a:cs typeface="Avenir Regular" panose="020B0503020203020204" pitchFamily="34" charset="-78"/>
              </a:rPr>
              <a:t>Vol. KGS 14.78 millones</a:t>
            </a:r>
            <a:endParaRPr lang="en-US" sz="1200" dirty="0">
              <a:latin typeface="Avenir Regular" panose="020B0503020203020204" pitchFamily="34" charset="-78"/>
              <a:cs typeface="Avenir Regular" panose="020B0503020203020204" pitchFamily="34" charset="-78"/>
            </a:endParaRPr>
          </a:p>
        </p:txBody>
      </p:sp>
      <p:sp>
        <p:nvSpPr>
          <p:cNvPr id="20" name="Text 8">
            <a:extLst>
              <a:ext uri="{FF2B5EF4-FFF2-40B4-BE49-F238E27FC236}">
                <a16:creationId xmlns:a16="http://schemas.microsoft.com/office/drawing/2014/main" id="{61AFECDF-310E-8793-2E05-578507A0C72B}"/>
              </a:ext>
            </a:extLst>
          </p:cNvPr>
          <p:cNvSpPr/>
          <p:nvPr/>
        </p:nvSpPr>
        <p:spPr>
          <a:xfrm>
            <a:off x="10330029" y="3177280"/>
            <a:ext cx="1715193" cy="661432"/>
          </a:xfrm>
          <a:prstGeom prst="rect">
            <a:avLst/>
          </a:prstGeom>
          <a:noFill/>
          <a:ln/>
        </p:spPr>
        <p:txBody>
          <a:bodyPr wrap="none" lIns="0" tIns="0" rIns="0" bIns="0" rtlCol="0" anchor="t"/>
          <a:lstStyle/>
          <a:p>
            <a:pPr marL="0" indent="0" algn="l">
              <a:lnSpc>
                <a:spcPts val="2700"/>
              </a:lnSpc>
              <a:buNone/>
            </a:pPr>
            <a:r>
              <a:rPr lang="es-MX" sz="1200" dirty="0">
                <a:solidFill>
                  <a:srgbClr val="384653"/>
                </a:solidFill>
                <a:latin typeface="Avenir Regular" panose="020B0503020203020204" pitchFamily="34" charset="-78"/>
                <a:ea typeface="Montserrat" pitchFamily="34" charset="-122"/>
                <a:cs typeface="Avenir Regular" panose="020B0503020203020204" pitchFamily="34" charset="-78"/>
              </a:rPr>
              <a:t>US$ 16.3 millones</a:t>
            </a:r>
          </a:p>
          <a:p>
            <a:pPr marL="0" indent="0" algn="l">
              <a:lnSpc>
                <a:spcPts val="2700"/>
              </a:lnSpc>
              <a:buNone/>
            </a:pPr>
            <a:r>
              <a:rPr lang="es-MX" sz="1200" dirty="0">
                <a:solidFill>
                  <a:srgbClr val="384653"/>
                </a:solidFill>
                <a:latin typeface="Avenir Regular" panose="020B0503020203020204" pitchFamily="34" charset="-78"/>
                <a:ea typeface="Montserrat" pitchFamily="34" charset="-122"/>
                <a:cs typeface="Avenir Regular" panose="020B0503020203020204" pitchFamily="34" charset="-78"/>
              </a:rPr>
              <a:t>Vol. KGS 1.81 millones</a:t>
            </a:r>
            <a:endParaRPr lang="en-US" sz="1200" dirty="0">
              <a:latin typeface="Avenir Regular" panose="020B0503020203020204" pitchFamily="34" charset="-78"/>
              <a:cs typeface="Avenir Regular" panose="020B0503020203020204" pitchFamily="34" charset="-78"/>
            </a:endParaRPr>
          </a:p>
        </p:txBody>
      </p:sp>
    </p:spTree>
    <p:extLst>
      <p:ext uri="{BB962C8B-B14F-4D97-AF65-F5344CB8AC3E}">
        <p14:creationId xmlns:p14="http://schemas.microsoft.com/office/powerpoint/2010/main" val="3977898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1265E-B91E-63C8-50A5-B24542FCD3A8}"/>
            </a:ext>
          </a:extLst>
        </p:cNvPr>
        <p:cNvGrpSpPr/>
        <p:nvPr/>
      </p:nvGrpSpPr>
      <p:grpSpPr>
        <a:xfrm>
          <a:off x="0" y="0"/>
          <a:ext cx="0" cy="0"/>
          <a:chOff x="0" y="0"/>
          <a:chExt cx="0" cy="0"/>
        </a:xfrm>
      </p:grpSpPr>
      <p:pic>
        <p:nvPicPr>
          <p:cNvPr id="7" name="Picture 6" descr="A group of blue spheres&#10;&#10;Description automatically generated">
            <a:extLst>
              <a:ext uri="{FF2B5EF4-FFF2-40B4-BE49-F238E27FC236}">
                <a16:creationId xmlns:a16="http://schemas.microsoft.com/office/drawing/2014/main" id="{6CC1AECB-8671-1656-8DA5-D85F62A8AC2D}"/>
              </a:ext>
            </a:extLst>
          </p:cNvPr>
          <p:cNvPicPr>
            <a:picLocks noChangeAspect="1"/>
          </p:cNvPicPr>
          <p:nvPr/>
        </p:nvPicPr>
        <p:blipFill>
          <a:blip r:embed="rId2">
            <a:alphaModFix amt="5000"/>
          </a:blip>
          <a:stretch>
            <a:fillRect/>
          </a:stretch>
        </p:blipFill>
        <p:spPr>
          <a:xfrm>
            <a:off x="0" y="-96795"/>
            <a:ext cx="10577384" cy="7051589"/>
          </a:xfrm>
          <a:prstGeom prst="rect">
            <a:avLst/>
          </a:prstGeom>
        </p:spPr>
      </p:pic>
      <p:sp>
        <p:nvSpPr>
          <p:cNvPr id="9" name="Título 1">
            <a:extLst>
              <a:ext uri="{FF2B5EF4-FFF2-40B4-BE49-F238E27FC236}">
                <a16:creationId xmlns:a16="http://schemas.microsoft.com/office/drawing/2014/main" id="{2029A44E-B177-6FFA-0887-6FC672576A97}"/>
              </a:ext>
            </a:extLst>
          </p:cNvPr>
          <p:cNvSpPr txBox="1">
            <a:spLocks/>
          </p:cNvSpPr>
          <p:nvPr/>
        </p:nvSpPr>
        <p:spPr>
          <a:xfrm>
            <a:off x="2276879" y="1336748"/>
            <a:ext cx="9629069" cy="91357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sz="3600" dirty="0">
                <a:solidFill>
                  <a:srgbClr val="238DCC"/>
                </a:solidFill>
                <a:latin typeface="Avenir Heavy" panose="020B0703020203020204" pitchFamily="34" charset="-78"/>
                <a:cs typeface="Avenir Heavy" panose="020B0703020203020204" pitchFamily="34" charset="-78"/>
              </a:rPr>
              <a:t>Importaciones de Productos Farmacéuticos</a:t>
            </a:r>
            <a:endParaRPr lang="es-SV" sz="3600" dirty="0">
              <a:solidFill>
                <a:srgbClr val="238DCC"/>
              </a:solidFill>
              <a:latin typeface="Avenir Heavy" panose="020B0703020203020204" pitchFamily="34" charset="-78"/>
              <a:cs typeface="Avenir Heavy" panose="020B0703020203020204" pitchFamily="34" charset="-78"/>
            </a:endParaRPr>
          </a:p>
        </p:txBody>
      </p:sp>
      <p:pic>
        <p:nvPicPr>
          <p:cNvPr id="13" name="Picture 8" descr="A black and grey logo&#10;&#10;Description automatically generated">
            <a:extLst>
              <a:ext uri="{FF2B5EF4-FFF2-40B4-BE49-F238E27FC236}">
                <a16:creationId xmlns:a16="http://schemas.microsoft.com/office/drawing/2014/main" id="{688DD152-E5F0-548C-E382-68D3809F3E87}"/>
              </a:ext>
            </a:extLst>
          </p:cNvPr>
          <p:cNvPicPr>
            <a:picLocks noChangeAspect="1"/>
          </p:cNvPicPr>
          <p:nvPr/>
        </p:nvPicPr>
        <p:blipFill>
          <a:blip r:embed="rId3"/>
          <a:stretch>
            <a:fillRect/>
          </a:stretch>
        </p:blipFill>
        <p:spPr>
          <a:xfrm>
            <a:off x="10029214" y="486315"/>
            <a:ext cx="1590227" cy="598864"/>
          </a:xfrm>
          <a:prstGeom prst="rect">
            <a:avLst/>
          </a:prstGeom>
        </p:spPr>
      </p:pic>
      <p:sp>
        <p:nvSpPr>
          <p:cNvPr id="20" name="Rectángulo: esquinas redondeadas 19">
            <a:extLst>
              <a:ext uri="{FF2B5EF4-FFF2-40B4-BE49-F238E27FC236}">
                <a16:creationId xmlns:a16="http://schemas.microsoft.com/office/drawing/2014/main" id="{AFBE8A52-E75D-0234-9DC8-AA372AE6DCF7}"/>
              </a:ext>
            </a:extLst>
          </p:cNvPr>
          <p:cNvSpPr/>
          <p:nvPr/>
        </p:nvSpPr>
        <p:spPr>
          <a:xfrm>
            <a:off x="2211572" y="4532842"/>
            <a:ext cx="9554220" cy="1452193"/>
          </a:xfrm>
          <a:prstGeom prst="roundRect">
            <a:avLst>
              <a:gd name="adj" fmla="val 9386"/>
            </a:avLst>
          </a:prstGeom>
          <a:solidFill>
            <a:srgbClr val="238D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SV">
              <a:solidFill>
                <a:srgbClr val="238DCC"/>
              </a:solidFill>
            </a:endParaRPr>
          </a:p>
        </p:txBody>
      </p:sp>
      <p:sp>
        <p:nvSpPr>
          <p:cNvPr id="24" name="Subtítulo 2">
            <a:extLst>
              <a:ext uri="{FF2B5EF4-FFF2-40B4-BE49-F238E27FC236}">
                <a16:creationId xmlns:a16="http://schemas.microsoft.com/office/drawing/2014/main" id="{861D5354-829C-B3BD-C56F-EE1DFB5377CF}"/>
              </a:ext>
            </a:extLst>
          </p:cNvPr>
          <p:cNvSpPr txBox="1">
            <a:spLocks/>
          </p:cNvSpPr>
          <p:nvPr/>
        </p:nvSpPr>
        <p:spPr>
          <a:xfrm>
            <a:off x="2471357" y="4710006"/>
            <a:ext cx="8905480" cy="127502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s-MX" sz="1800" dirty="0">
                <a:solidFill>
                  <a:schemeClr val="bg1"/>
                </a:solidFill>
                <a:latin typeface="Avenir Regular" panose="020B0503020203020204" pitchFamily="34" charset="-78"/>
                <a:cs typeface="Avenir Regular" panose="020B0503020203020204" pitchFamily="34" charset="-78"/>
              </a:rPr>
              <a:t>En 2025 el monto importado de productos del capítulo 30 ascendió a USD $677.6 millones de dólares, siendo el valor más alto en los últimos 5 años. IMPORTACIONES TOTALES CON TODOS LOS PAISES 30 - PRODUCTOS FARMACEUTICOS Desde enero hasta diciembre de cada año Millones de US$</a:t>
            </a:r>
            <a:endParaRPr lang="es-MX" sz="1400" dirty="0">
              <a:solidFill>
                <a:schemeClr val="bg1"/>
              </a:solidFill>
              <a:latin typeface="Avenir Regular" panose="020B0503020203020204" pitchFamily="34" charset="-78"/>
              <a:cs typeface="Avenir Regular" panose="020B0503020203020204" pitchFamily="34" charset="-78"/>
            </a:endParaRPr>
          </a:p>
        </p:txBody>
      </p:sp>
      <p:graphicFrame>
        <p:nvGraphicFramePr>
          <p:cNvPr id="25" name="Diagrama 24">
            <a:extLst>
              <a:ext uri="{FF2B5EF4-FFF2-40B4-BE49-F238E27FC236}">
                <a16:creationId xmlns:a16="http://schemas.microsoft.com/office/drawing/2014/main" id="{0B656AAC-E225-A455-5053-F4A5851E8C0F}"/>
              </a:ext>
            </a:extLst>
          </p:cNvPr>
          <p:cNvGraphicFramePr/>
          <p:nvPr>
            <p:extLst>
              <p:ext uri="{D42A27DB-BD31-4B8C-83A1-F6EECF244321}">
                <p14:modId xmlns:p14="http://schemas.microsoft.com/office/powerpoint/2010/main" val="3612240452"/>
              </p:ext>
            </p:extLst>
          </p:nvPr>
        </p:nvGraphicFramePr>
        <p:xfrm>
          <a:off x="2276879" y="2228708"/>
          <a:ext cx="9294435" cy="22901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8" name="Imagen 27">
            <a:extLst>
              <a:ext uri="{FF2B5EF4-FFF2-40B4-BE49-F238E27FC236}">
                <a16:creationId xmlns:a16="http://schemas.microsoft.com/office/drawing/2014/main" id="{546E9C7F-19E1-99DC-FE5F-1BF2F4A3A284}"/>
              </a:ext>
            </a:extLst>
          </p:cNvPr>
          <p:cNvPicPr>
            <a:picLocks noChangeAspect="1"/>
          </p:cNvPicPr>
          <p:nvPr/>
        </p:nvPicPr>
        <p:blipFill>
          <a:blip r:embed="rId9">
            <a:extLst>
              <a:ext uri="{28A0092B-C50C-407E-A947-70E740481C1C}">
                <a14:useLocalDpi xmlns:a14="http://schemas.microsoft.com/office/drawing/2010/main" val="0"/>
              </a:ext>
            </a:extLst>
          </a:blip>
          <a:srcRect r="26101" b="38979"/>
          <a:stretch>
            <a:fillRect/>
          </a:stretch>
        </p:blipFill>
        <p:spPr>
          <a:xfrm rot="2117936">
            <a:off x="-2110308" y="713017"/>
            <a:ext cx="5073033" cy="4184801"/>
          </a:xfrm>
          <a:prstGeom prst="rect">
            <a:avLst/>
          </a:prstGeom>
        </p:spPr>
      </p:pic>
    </p:spTree>
    <p:extLst>
      <p:ext uri="{BB962C8B-B14F-4D97-AF65-F5344CB8AC3E}">
        <p14:creationId xmlns:p14="http://schemas.microsoft.com/office/powerpoint/2010/main" val="39916996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F0E8A5-52A2-94D5-18D2-59CBA69B90E8}"/>
            </a:ext>
          </a:extLst>
        </p:cNvPr>
        <p:cNvGrpSpPr/>
        <p:nvPr/>
      </p:nvGrpSpPr>
      <p:grpSpPr>
        <a:xfrm>
          <a:off x="0" y="0"/>
          <a:ext cx="0" cy="0"/>
          <a:chOff x="0" y="0"/>
          <a:chExt cx="0" cy="0"/>
        </a:xfrm>
      </p:grpSpPr>
      <p:pic>
        <p:nvPicPr>
          <p:cNvPr id="15" name="Picture 6" descr="A group of blue spheres&#10;&#10;Description automatically generated">
            <a:extLst>
              <a:ext uri="{FF2B5EF4-FFF2-40B4-BE49-F238E27FC236}">
                <a16:creationId xmlns:a16="http://schemas.microsoft.com/office/drawing/2014/main" id="{9EBB7978-4260-2D4F-B931-A9502DECB1E9}"/>
              </a:ext>
            </a:extLst>
          </p:cNvPr>
          <p:cNvPicPr>
            <a:picLocks noChangeAspect="1"/>
          </p:cNvPicPr>
          <p:nvPr/>
        </p:nvPicPr>
        <p:blipFill>
          <a:blip r:embed="rId2">
            <a:alphaModFix amt="5000"/>
          </a:blip>
          <a:stretch>
            <a:fillRect/>
          </a:stretch>
        </p:blipFill>
        <p:spPr>
          <a:xfrm>
            <a:off x="0" y="-96795"/>
            <a:ext cx="10577384" cy="7051589"/>
          </a:xfrm>
          <a:prstGeom prst="rect">
            <a:avLst/>
          </a:prstGeom>
        </p:spPr>
      </p:pic>
      <p:pic>
        <p:nvPicPr>
          <p:cNvPr id="5" name="Picture 8" descr="A black and grey logo&#10;&#10;Description automatically generated">
            <a:extLst>
              <a:ext uri="{FF2B5EF4-FFF2-40B4-BE49-F238E27FC236}">
                <a16:creationId xmlns:a16="http://schemas.microsoft.com/office/drawing/2014/main" id="{EB7D463A-19A0-BE42-36AA-251B1AD8CDB9}"/>
              </a:ext>
            </a:extLst>
          </p:cNvPr>
          <p:cNvPicPr>
            <a:picLocks noChangeAspect="1"/>
          </p:cNvPicPr>
          <p:nvPr/>
        </p:nvPicPr>
        <p:blipFill>
          <a:blip r:embed="rId3"/>
          <a:stretch>
            <a:fillRect/>
          </a:stretch>
        </p:blipFill>
        <p:spPr>
          <a:xfrm>
            <a:off x="10029214" y="486315"/>
            <a:ext cx="1590227" cy="598864"/>
          </a:xfrm>
          <a:prstGeom prst="rect">
            <a:avLst/>
          </a:prstGeom>
        </p:spPr>
      </p:pic>
      <p:pic>
        <p:nvPicPr>
          <p:cNvPr id="7" name="Imagen 6">
            <a:extLst>
              <a:ext uri="{FF2B5EF4-FFF2-40B4-BE49-F238E27FC236}">
                <a16:creationId xmlns:a16="http://schemas.microsoft.com/office/drawing/2014/main" id="{CB948AF5-BB5A-5BCA-7033-9D5FCC49FFA8}"/>
              </a:ext>
            </a:extLst>
          </p:cNvPr>
          <p:cNvPicPr>
            <a:picLocks noChangeAspect="1"/>
          </p:cNvPicPr>
          <p:nvPr/>
        </p:nvPicPr>
        <p:blipFill>
          <a:blip r:embed="rId4">
            <a:extLst>
              <a:ext uri="{28A0092B-C50C-407E-A947-70E740481C1C}">
                <a14:useLocalDpi xmlns:a14="http://schemas.microsoft.com/office/drawing/2010/main" val="0"/>
              </a:ext>
            </a:extLst>
          </a:blip>
          <a:srcRect l="49062" r="16793"/>
          <a:stretch>
            <a:fillRect/>
          </a:stretch>
        </p:blipFill>
        <p:spPr>
          <a:xfrm rot="20638946">
            <a:off x="-696435" y="473878"/>
            <a:ext cx="3115819" cy="6081914"/>
          </a:xfrm>
          <a:prstGeom prst="rect">
            <a:avLst/>
          </a:prstGeom>
        </p:spPr>
      </p:pic>
      <p:sp>
        <p:nvSpPr>
          <p:cNvPr id="12" name="Título 1">
            <a:extLst>
              <a:ext uri="{FF2B5EF4-FFF2-40B4-BE49-F238E27FC236}">
                <a16:creationId xmlns:a16="http://schemas.microsoft.com/office/drawing/2014/main" id="{CD482C3B-55B3-4E6A-5C77-B90753727BF5}"/>
              </a:ext>
            </a:extLst>
          </p:cNvPr>
          <p:cNvSpPr>
            <a:spLocks noGrp="1"/>
          </p:cNvSpPr>
          <p:nvPr>
            <p:ph type="ctrTitle"/>
          </p:nvPr>
        </p:nvSpPr>
        <p:spPr>
          <a:xfrm>
            <a:off x="2276879" y="1824894"/>
            <a:ext cx="9629069" cy="913570"/>
          </a:xfrm>
        </p:spPr>
        <p:txBody>
          <a:bodyPr anchor="ctr">
            <a:normAutofit/>
          </a:bodyPr>
          <a:lstStyle/>
          <a:p>
            <a:pPr algn="l"/>
            <a:r>
              <a:rPr lang="es-MX" sz="3600" dirty="0">
                <a:solidFill>
                  <a:srgbClr val="238DCC"/>
                </a:solidFill>
                <a:latin typeface="Avenir Heavy" panose="020B0703020203020204" pitchFamily="34" charset="-78"/>
                <a:cs typeface="Avenir Heavy" panose="020B0703020203020204" pitchFamily="34" charset="-78"/>
              </a:rPr>
              <a:t>Principales Orígenes de Importación 2024</a:t>
            </a:r>
            <a:endParaRPr lang="es-SV" sz="3600" dirty="0">
              <a:solidFill>
                <a:srgbClr val="238DCC"/>
              </a:solidFill>
              <a:latin typeface="Avenir Heavy" panose="020B0703020203020204" pitchFamily="34" charset="-78"/>
              <a:cs typeface="Avenir Heavy" panose="020B0703020203020204" pitchFamily="34" charset="-78"/>
            </a:endParaRPr>
          </a:p>
        </p:txBody>
      </p:sp>
      <p:sp>
        <p:nvSpPr>
          <p:cNvPr id="19" name="Text 1">
            <a:extLst>
              <a:ext uri="{FF2B5EF4-FFF2-40B4-BE49-F238E27FC236}">
                <a16:creationId xmlns:a16="http://schemas.microsoft.com/office/drawing/2014/main" id="{F8810642-D711-9AB1-15CF-1962AE5461AA}"/>
              </a:ext>
            </a:extLst>
          </p:cNvPr>
          <p:cNvSpPr/>
          <p:nvPr/>
        </p:nvSpPr>
        <p:spPr>
          <a:xfrm>
            <a:off x="2471357" y="3540404"/>
            <a:ext cx="1988638" cy="253585"/>
          </a:xfrm>
          <a:prstGeom prst="rect">
            <a:avLst/>
          </a:prstGeom>
          <a:noFill/>
          <a:ln/>
        </p:spPr>
        <p:txBody>
          <a:bodyPr wrap="none" lIns="0" tIns="0" rIns="0" bIns="0" rtlCol="0" anchor="t"/>
          <a:lstStyle/>
          <a:p>
            <a:pPr>
              <a:lnSpc>
                <a:spcPts val="2800"/>
              </a:lnSpc>
            </a:pPr>
            <a:r>
              <a:rPr lang="en-US" sz="2200" b="1" dirty="0">
                <a:solidFill>
                  <a:srgbClr val="238DCC"/>
                </a:solidFill>
                <a:latin typeface="Avenir Heavy" panose="020B0703020203020204" pitchFamily="34" charset="-78"/>
                <a:ea typeface="Barlow Bold" pitchFamily="34" charset="-122"/>
                <a:cs typeface="Avenir Heavy" panose="020B0703020203020204" pitchFamily="34" charset="-78"/>
              </a:rPr>
              <a:t>México</a:t>
            </a:r>
            <a:endParaRPr lang="en-US" sz="2200" dirty="0">
              <a:solidFill>
                <a:srgbClr val="238DCC"/>
              </a:solidFill>
              <a:latin typeface="Avenir Heavy" panose="020B0703020203020204" pitchFamily="34" charset="-78"/>
              <a:cs typeface="Avenir Heavy" panose="020B0703020203020204" pitchFamily="34" charset="-78"/>
            </a:endParaRPr>
          </a:p>
        </p:txBody>
      </p:sp>
      <p:sp>
        <p:nvSpPr>
          <p:cNvPr id="20" name="Text 2">
            <a:extLst>
              <a:ext uri="{FF2B5EF4-FFF2-40B4-BE49-F238E27FC236}">
                <a16:creationId xmlns:a16="http://schemas.microsoft.com/office/drawing/2014/main" id="{B3F27597-C543-B056-A372-13FA3DCDEA90}"/>
              </a:ext>
            </a:extLst>
          </p:cNvPr>
          <p:cNvSpPr/>
          <p:nvPr/>
        </p:nvSpPr>
        <p:spPr>
          <a:xfrm>
            <a:off x="2471357" y="3886456"/>
            <a:ext cx="1145831" cy="540111"/>
          </a:xfrm>
          <a:prstGeom prst="rect">
            <a:avLst/>
          </a:prstGeom>
          <a:noFill/>
          <a:ln/>
        </p:spPr>
        <p:txBody>
          <a:bodyPr wrap="none" lIns="0" tIns="0" rIns="0" bIns="0" rtlCol="0" anchor="t"/>
          <a:lstStyle/>
          <a:p>
            <a:pPr>
              <a:lnSpc>
                <a:spcPts val="2700"/>
              </a:lnSpc>
            </a:pPr>
            <a:r>
              <a:rPr lang="en-US" sz="1700" dirty="0">
                <a:solidFill>
                  <a:srgbClr val="384653"/>
                </a:solidFill>
                <a:latin typeface="Avenir Regular" panose="020B0503020203020204" pitchFamily="34" charset="-78"/>
                <a:ea typeface="Montserrat" pitchFamily="34" charset="-122"/>
                <a:cs typeface="Avenir Regular" panose="020B0503020203020204" pitchFamily="34" charset="-78"/>
              </a:rPr>
              <a:t>US$ 98.5 </a:t>
            </a:r>
          </a:p>
          <a:p>
            <a:pPr>
              <a:lnSpc>
                <a:spcPts val="2700"/>
              </a:lnSpc>
            </a:pPr>
            <a:r>
              <a:rPr lang="en-US" sz="1700" dirty="0" err="1">
                <a:solidFill>
                  <a:srgbClr val="384653"/>
                </a:solidFill>
                <a:latin typeface="Avenir Regular" panose="020B0503020203020204" pitchFamily="34" charset="-78"/>
                <a:ea typeface="Montserrat" pitchFamily="34" charset="-122"/>
                <a:cs typeface="Avenir Regular" panose="020B0503020203020204" pitchFamily="34" charset="-78"/>
              </a:rPr>
              <a:t>millones</a:t>
            </a:r>
            <a:endParaRPr lang="en-US" sz="1700" dirty="0">
              <a:latin typeface="Avenir Regular" panose="020B0503020203020204" pitchFamily="34" charset="-78"/>
              <a:cs typeface="Avenir Regular" panose="020B0503020203020204" pitchFamily="34" charset="-78"/>
            </a:endParaRPr>
          </a:p>
        </p:txBody>
      </p:sp>
      <p:sp>
        <p:nvSpPr>
          <p:cNvPr id="23" name="Text 4">
            <a:extLst>
              <a:ext uri="{FF2B5EF4-FFF2-40B4-BE49-F238E27FC236}">
                <a16:creationId xmlns:a16="http://schemas.microsoft.com/office/drawing/2014/main" id="{425E4B5F-4C18-1788-2844-1200EAB6DD8F}"/>
              </a:ext>
            </a:extLst>
          </p:cNvPr>
          <p:cNvSpPr/>
          <p:nvPr/>
        </p:nvSpPr>
        <p:spPr>
          <a:xfrm>
            <a:off x="3991797" y="3540404"/>
            <a:ext cx="1988638" cy="253585"/>
          </a:xfrm>
          <a:prstGeom prst="rect">
            <a:avLst/>
          </a:prstGeom>
          <a:noFill/>
          <a:ln/>
        </p:spPr>
        <p:txBody>
          <a:bodyPr wrap="none" lIns="0" tIns="0" rIns="0" bIns="0" rtlCol="0" anchor="t"/>
          <a:lstStyle/>
          <a:p>
            <a:pPr>
              <a:lnSpc>
                <a:spcPts val="2800"/>
              </a:lnSpc>
            </a:pPr>
            <a:r>
              <a:rPr lang="en-US" sz="2200" b="1" dirty="0" err="1">
                <a:solidFill>
                  <a:srgbClr val="238DCC"/>
                </a:solidFill>
                <a:latin typeface="Avenir Heavy" panose="020B0703020203020204" pitchFamily="34" charset="-78"/>
                <a:ea typeface="Barlow Bold" pitchFamily="34" charset="-122"/>
                <a:cs typeface="Avenir Heavy" panose="020B0703020203020204" pitchFamily="34" charset="-78"/>
              </a:rPr>
              <a:t>Estados</a:t>
            </a:r>
            <a:r>
              <a:rPr lang="en-US" sz="2200" b="1" dirty="0">
                <a:solidFill>
                  <a:srgbClr val="238DCC"/>
                </a:solidFill>
                <a:latin typeface="Avenir Heavy" panose="020B0703020203020204" pitchFamily="34" charset="-78"/>
                <a:ea typeface="Barlow Bold" pitchFamily="34" charset="-122"/>
                <a:cs typeface="Avenir Heavy" panose="020B0703020203020204" pitchFamily="34" charset="-78"/>
              </a:rPr>
              <a:t> Unidos</a:t>
            </a:r>
            <a:endParaRPr lang="en-US" sz="2200" dirty="0">
              <a:solidFill>
                <a:srgbClr val="238DCC"/>
              </a:solidFill>
              <a:latin typeface="Avenir Heavy" panose="020B0703020203020204" pitchFamily="34" charset="-78"/>
              <a:cs typeface="Avenir Heavy" panose="020B0703020203020204" pitchFamily="34" charset="-78"/>
            </a:endParaRPr>
          </a:p>
        </p:txBody>
      </p:sp>
      <p:sp>
        <p:nvSpPr>
          <p:cNvPr id="24" name="Text 5">
            <a:extLst>
              <a:ext uri="{FF2B5EF4-FFF2-40B4-BE49-F238E27FC236}">
                <a16:creationId xmlns:a16="http://schemas.microsoft.com/office/drawing/2014/main" id="{9E712199-B56E-51F1-2F10-927B0EF750A0}"/>
              </a:ext>
            </a:extLst>
          </p:cNvPr>
          <p:cNvSpPr/>
          <p:nvPr/>
        </p:nvSpPr>
        <p:spPr>
          <a:xfrm>
            <a:off x="3991797" y="3886456"/>
            <a:ext cx="1005675" cy="709473"/>
          </a:xfrm>
          <a:prstGeom prst="rect">
            <a:avLst/>
          </a:prstGeom>
          <a:noFill/>
          <a:ln/>
        </p:spPr>
        <p:txBody>
          <a:bodyPr wrap="none" lIns="0" tIns="0" rIns="0" bIns="0" rtlCol="0" anchor="t"/>
          <a:lstStyle/>
          <a:p>
            <a:pPr>
              <a:lnSpc>
                <a:spcPts val="2700"/>
              </a:lnSpc>
            </a:pPr>
            <a:r>
              <a:rPr lang="en-US" sz="1700" dirty="0">
                <a:solidFill>
                  <a:srgbClr val="384653"/>
                </a:solidFill>
                <a:latin typeface="Avenir Regular" panose="020B0503020203020204" pitchFamily="34" charset="-78"/>
                <a:ea typeface="Montserrat" pitchFamily="34" charset="-122"/>
                <a:cs typeface="Avenir Regular" panose="020B0503020203020204" pitchFamily="34" charset="-78"/>
              </a:rPr>
              <a:t>US$ 69.3 </a:t>
            </a:r>
          </a:p>
          <a:p>
            <a:pPr>
              <a:lnSpc>
                <a:spcPts val="2700"/>
              </a:lnSpc>
            </a:pPr>
            <a:r>
              <a:rPr lang="en-US" sz="1700" dirty="0" err="1">
                <a:solidFill>
                  <a:srgbClr val="384653"/>
                </a:solidFill>
                <a:latin typeface="Avenir Regular" panose="020B0503020203020204" pitchFamily="34" charset="-78"/>
                <a:ea typeface="Montserrat" pitchFamily="34" charset="-122"/>
                <a:cs typeface="Avenir Regular" panose="020B0503020203020204" pitchFamily="34" charset="-78"/>
              </a:rPr>
              <a:t>millones</a:t>
            </a:r>
            <a:endParaRPr lang="en-US" sz="1700" dirty="0">
              <a:latin typeface="Avenir Regular" panose="020B0503020203020204" pitchFamily="34" charset="-78"/>
              <a:cs typeface="Avenir Regular" panose="020B0503020203020204" pitchFamily="34" charset="-78"/>
            </a:endParaRPr>
          </a:p>
        </p:txBody>
      </p:sp>
      <p:sp>
        <p:nvSpPr>
          <p:cNvPr id="25" name="Text 7">
            <a:extLst>
              <a:ext uri="{FF2B5EF4-FFF2-40B4-BE49-F238E27FC236}">
                <a16:creationId xmlns:a16="http://schemas.microsoft.com/office/drawing/2014/main" id="{82B2C8BA-6046-E270-47E5-04DDAAF5E877}"/>
              </a:ext>
            </a:extLst>
          </p:cNvPr>
          <p:cNvSpPr/>
          <p:nvPr/>
        </p:nvSpPr>
        <p:spPr>
          <a:xfrm>
            <a:off x="6355044" y="3540404"/>
            <a:ext cx="1988638" cy="253585"/>
          </a:xfrm>
          <a:prstGeom prst="rect">
            <a:avLst/>
          </a:prstGeom>
          <a:noFill/>
          <a:ln/>
        </p:spPr>
        <p:txBody>
          <a:bodyPr wrap="none" lIns="0" tIns="0" rIns="0" bIns="0" rtlCol="0" anchor="t"/>
          <a:lstStyle/>
          <a:p>
            <a:pPr>
              <a:lnSpc>
                <a:spcPts val="2800"/>
              </a:lnSpc>
            </a:pPr>
            <a:r>
              <a:rPr lang="en-US" sz="2200" b="1" dirty="0">
                <a:solidFill>
                  <a:srgbClr val="238DCC"/>
                </a:solidFill>
                <a:latin typeface="Avenir Heavy" panose="020B0703020203020204" pitchFamily="34" charset="-78"/>
                <a:ea typeface="Barlow Bold" pitchFamily="34" charset="-122"/>
                <a:cs typeface="Avenir Heavy" panose="020B0703020203020204" pitchFamily="34" charset="-78"/>
              </a:rPr>
              <a:t>Guatemala</a:t>
            </a:r>
            <a:endParaRPr lang="en-US" sz="2200" dirty="0">
              <a:solidFill>
                <a:srgbClr val="238DCC"/>
              </a:solidFill>
              <a:latin typeface="Avenir Heavy" panose="020B0703020203020204" pitchFamily="34" charset="-78"/>
              <a:cs typeface="Avenir Heavy" panose="020B0703020203020204" pitchFamily="34" charset="-78"/>
            </a:endParaRPr>
          </a:p>
        </p:txBody>
      </p:sp>
      <p:sp>
        <p:nvSpPr>
          <p:cNvPr id="28" name="Text 8">
            <a:extLst>
              <a:ext uri="{FF2B5EF4-FFF2-40B4-BE49-F238E27FC236}">
                <a16:creationId xmlns:a16="http://schemas.microsoft.com/office/drawing/2014/main" id="{17D96221-75A2-FC11-C1FA-D7A7E701F82F}"/>
              </a:ext>
            </a:extLst>
          </p:cNvPr>
          <p:cNvSpPr/>
          <p:nvPr/>
        </p:nvSpPr>
        <p:spPr>
          <a:xfrm>
            <a:off x="6355045" y="3886456"/>
            <a:ext cx="1292182" cy="709473"/>
          </a:xfrm>
          <a:prstGeom prst="rect">
            <a:avLst/>
          </a:prstGeom>
          <a:noFill/>
          <a:ln/>
        </p:spPr>
        <p:txBody>
          <a:bodyPr wrap="none" lIns="0" tIns="0" rIns="0" bIns="0" rtlCol="0" anchor="t"/>
          <a:lstStyle/>
          <a:p>
            <a:pPr>
              <a:lnSpc>
                <a:spcPts val="2700"/>
              </a:lnSpc>
            </a:pPr>
            <a:r>
              <a:rPr lang="en-US" sz="1700" dirty="0">
                <a:solidFill>
                  <a:srgbClr val="384653"/>
                </a:solidFill>
                <a:latin typeface="Avenir Regular" panose="020B0503020203020204" pitchFamily="34" charset="-78"/>
                <a:ea typeface="Montserrat" pitchFamily="34" charset="-122"/>
                <a:cs typeface="Avenir Regular" panose="020B0503020203020204" pitchFamily="34" charset="-78"/>
              </a:rPr>
              <a:t>US$ 63.2 </a:t>
            </a:r>
          </a:p>
          <a:p>
            <a:pPr>
              <a:lnSpc>
                <a:spcPts val="2700"/>
              </a:lnSpc>
            </a:pPr>
            <a:r>
              <a:rPr lang="en-US" sz="1700" dirty="0" err="1">
                <a:solidFill>
                  <a:srgbClr val="384653"/>
                </a:solidFill>
                <a:latin typeface="Avenir Regular" panose="020B0503020203020204" pitchFamily="34" charset="-78"/>
                <a:ea typeface="Montserrat" pitchFamily="34" charset="-122"/>
                <a:cs typeface="Avenir Regular" panose="020B0503020203020204" pitchFamily="34" charset="-78"/>
              </a:rPr>
              <a:t>millones</a:t>
            </a:r>
            <a:endParaRPr lang="en-US" sz="1700" dirty="0">
              <a:latin typeface="Avenir Regular" panose="020B0503020203020204" pitchFamily="34" charset="-78"/>
              <a:cs typeface="Avenir Regular" panose="020B0503020203020204" pitchFamily="34" charset="-78"/>
            </a:endParaRPr>
          </a:p>
        </p:txBody>
      </p:sp>
      <p:sp>
        <p:nvSpPr>
          <p:cNvPr id="29" name="Text 10">
            <a:extLst>
              <a:ext uri="{FF2B5EF4-FFF2-40B4-BE49-F238E27FC236}">
                <a16:creationId xmlns:a16="http://schemas.microsoft.com/office/drawing/2014/main" id="{BB44F4E1-0D09-8BE7-74B9-0D194D91231F}"/>
              </a:ext>
            </a:extLst>
          </p:cNvPr>
          <p:cNvSpPr/>
          <p:nvPr/>
        </p:nvSpPr>
        <p:spPr>
          <a:xfrm>
            <a:off x="8405226" y="3540404"/>
            <a:ext cx="1315417" cy="287689"/>
          </a:xfrm>
          <a:prstGeom prst="rect">
            <a:avLst/>
          </a:prstGeom>
          <a:noFill/>
          <a:ln/>
        </p:spPr>
        <p:txBody>
          <a:bodyPr wrap="none" lIns="0" tIns="0" rIns="0" bIns="0" rtlCol="0" anchor="t"/>
          <a:lstStyle/>
          <a:p>
            <a:pPr>
              <a:lnSpc>
                <a:spcPts val="2800"/>
              </a:lnSpc>
            </a:pPr>
            <a:r>
              <a:rPr lang="en-US" sz="2200" b="1" dirty="0">
                <a:solidFill>
                  <a:srgbClr val="238DCC"/>
                </a:solidFill>
                <a:latin typeface="Avenir Heavy" panose="020B0703020203020204" pitchFamily="34" charset="-78"/>
                <a:ea typeface="Barlow Bold" pitchFamily="34" charset="-122"/>
                <a:cs typeface="Avenir Heavy" panose="020B0703020203020204" pitchFamily="34" charset="-78"/>
              </a:rPr>
              <a:t>Alemania</a:t>
            </a:r>
            <a:endParaRPr lang="en-US" sz="2200" dirty="0">
              <a:solidFill>
                <a:srgbClr val="238DCC"/>
              </a:solidFill>
              <a:latin typeface="Avenir Heavy" panose="020B0703020203020204" pitchFamily="34" charset="-78"/>
              <a:cs typeface="Avenir Heavy" panose="020B0703020203020204" pitchFamily="34" charset="-78"/>
            </a:endParaRPr>
          </a:p>
        </p:txBody>
      </p:sp>
      <p:sp>
        <p:nvSpPr>
          <p:cNvPr id="31" name="Text 11">
            <a:extLst>
              <a:ext uri="{FF2B5EF4-FFF2-40B4-BE49-F238E27FC236}">
                <a16:creationId xmlns:a16="http://schemas.microsoft.com/office/drawing/2014/main" id="{597B8620-E9CB-4A08-5CF4-C5C12449EA22}"/>
              </a:ext>
            </a:extLst>
          </p:cNvPr>
          <p:cNvSpPr/>
          <p:nvPr/>
        </p:nvSpPr>
        <p:spPr>
          <a:xfrm>
            <a:off x="8405226" y="3886456"/>
            <a:ext cx="1188717" cy="618796"/>
          </a:xfrm>
          <a:prstGeom prst="rect">
            <a:avLst/>
          </a:prstGeom>
          <a:noFill/>
          <a:ln/>
        </p:spPr>
        <p:txBody>
          <a:bodyPr wrap="none" lIns="0" tIns="0" rIns="0" bIns="0" rtlCol="0" anchor="t"/>
          <a:lstStyle/>
          <a:p>
            <a:pPr>
              <a:lnSpc>
                <a:spcPts val="2700"/>
              </a:lnSpc>
            </a:pPr>
            <a:r>
              <a:rPr lang="en-US" sz="1700" dirty="0">
                <a:solidFill>
                  <a:srgbClr val="384653"/>
                </a:solidFill>
                <a:latin typeface="Avenir Regular" panose="020B0503020203020204" pitchFamily="34" charset="-78"/>
                <a:ea typeface="Montserrat" pitchFamily="34" charset="-122"/>
                <a:cs typeface="Avenir Regular" panose="020B0503020203020204" pitchFamily="34" charset="-78"/>
              </a:rPr>
              <a:t>US$62.6 </a:t>
            </a:r>
          </a:p>
          <a:p>
            <a:pPr>
              <a:lnSpc>
                <a:spcPts val="2700"/>
              </a:lnSpc>
            </a:pPr>
            <a:r>
              <a:rPr lang="en-US" sz="1700" dirty="0" err="1">
                <a:solidFill>
                  <a:srgbClr val="384653"/>
                </a:solidFill>
                <a:latin typeface="Avenir Regular" panose="020B0503020203020204" pitchFamily="34" charset="-78"/>
                <a:ea typeface="Montserrat" pitchFamily="34" charset="-122"/>
                <a:cs typeface="Avenir Regular" panose="020B0503020203020204" pitchFamily="34" charset="-78"/>
              </a:rPr>
              <a:t>millones</a:t>
            </a:r>
            <a:endParaRPr lang="en-US" sz="1700" dirty="0">
              <a:latin typeface="Avenir Regular" panose="020B0503020203020204" pitchFamily="34" charset="-78"/>
              <a:cs typeface="Avenir Regular" panose="020B0503020203020204" pitchFamily="34" charset="-78"/>
            </a:endParaRPr>
          </a:p>
        </p:txBody>
      </p:sp>
      <p:pic>
        <p:nvPicPr>
          <p:cNvPr id="32" name="Gráfico 31">
            <a:extLst>
              <a:ext uri="{FF2B5EF4-FFF2-40B4-BE49-F238E27FC236}">
                <a16:creationId xmlns:a16="http://schemas.microsoft.com/office/drawing/2014/main" id="{E4A2F549-9574-92D3-9BD2-ADDB03EAD20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376454" y="2823524"/>
            <a:ext cx="947357" cy="592098"/>
          </a:xfrm>
          <a:prstGeom prst="rect">
            <a:avLst/>
          </a:prstGeom>
        </p:spPr>
      </p:pic>
      <p:sp>
        <p:nvSpPr>
          <p:cNvPr id="33" name="Text 10">
            <a:extLst>
              <a:ext uri="{FF2B5EF4-FFF2-40B4-BE49-F238E27FC236}">
                <a16:creationId xmlns:a16="http://schemas.microsoft.com/office/drawing/2014/main" id="{92B7ECDF-FDFD-4D43-F9F8-53D97F20E2BD}"/>
              </a:ext>
            </a:extLst>
          </p:cNvPr>
          <p:cNvSpPr/>
          <p:nvPr/>
        </p:nvSpPr>
        <p:spPr>
          <a:xfrm>
            <a:off x="10235820" y="3540404"/>
            <a:ext cx="1315417" cy="287689"/>
          </a:xfrm>
          <a:prstGeom prst="rect">
            <a:avLst/>
          </a:prstGeom>
          <a:noFill/>
          <a:ln/>
        </p:spPr>
        <p:txBody>
          <a:bodyPr wrap="none" lIns="0" tIns="0" rIns="0" bIns="0" rtlCol="0" anchor="t"/>
          <a:lstStyle/>
          <a:p>
            <a:pPr>
              <a:lnSpc>
                <a:spcPts val="2800"/>
              </a:lnSpc>
            </a:pPr>
            <a:r>
              <a:rPr lang="en-US" sz="2200" b="1" dirty="0">
                <a:solidFill>
                  <a:srgbClr val="238DCC"/>
                </a:solidFill>
                <a:latin typeface="Avenir Heavy" panose="020B0703020203020204" pitchFamily="34" charset="-78"/>
                <a:ea typeface="Barlow Bold" pitchFamily="34" charset="-122"/>
                <a:cs typeface="Avenir Heavy" panose="020B0703020203020204" pitchFamily="34" charset="-78"/>
              </a:rPr>
              <a:t>India</a:t>
            </a:r>
            <a:endParaRPr lang="en-US" sz="2200" dirty="0">
              <a:solidFill>
                <a:srgbClr val="238DCC"/>
              </a:solidFill>
              <a:latin typeface="Avenir Heavy" panose="020B0703020203020204" pitchFamily="34" charset="-78"/>
              <a:cs typeface="Avenir Heavy" panose="020B0703020203020204" pitchFamily="34" charset="-78"/>
            </a:endParaRPr>
          </a:p>
        </p:txBody>
      </p:sp>
      <p:sp>
        <p:nvSpPr>
          <p:cNvPr id="35" name="Text 11">
            <a:extLst>
              <a:ext uri="{FF2B5EF4-FFF2-40B4-BE49-F238E27FC236}">
                <a16:creationId xmlns:a16="http://schemas.microsoft.com/office/drawing/2014/main" id="{1B61A45D-8A5E-6B4E-CBFE-DDAAF8515B94}"/>
              </a:ext>
            </a:extLst>
          </p:cNvPr>
          <p:cNvSpPr/>
          <p:nvPr/>
        </p:nvSpPr>
        <p:spPr>
          <a:xfrm>
            <a:off x="10235820" y="3886456"/>
            <a:ext cx="1188717" cy="618796"/>
          </a:xfrm>
          <a:prstGeom prst="rect">
            <a:avLst/>
          </a:prstGeom>
          <a:noFill/>
          <a:ln/>
        </p:spPr>
        <p:txBody>
          <a:bodyPr wrap="none" lIns="0" tIns="0" rIns="0" bIns="0" rtlCol="0" anchor="t"/>
          <a:lstStyle/>
          <a:p>
            <a:pPr>
              <a:lnSpc>
                <a:spcPts val="2700"/>
              </a:lnSpc>
            </a:pPr>
            <a:r>
              <a:rPr lang="en-US" sz="1700" dirty="0">
                <a:solidFill>
                  <a:srgbClr val="384653"/>
                </a:solidFill>
                <a:latin typeface="Avenir Regular" panose="020B0503020203020204" pitchFamily="34" charset="-78"/>
                <a:ea typeface="Montserrat" pitchFamily="34" charset="-122"/>
                <a:cs typeface="Avenir Regular" panose="020B0503020203020204" pitchFamily="34" charset="-78"/>
              </a:rPr>
              <a:t>US$ 61.3 </a:t>
            </a:r>
            <a:r>
              <a:rPr lang="en-US" sz="1700" dirty="0" err="1">
                <a:solidFill>
                  <a:srgbClr val="384653"/>
                </a:solidFill>
                <a:latin typeface="Avenir Regular" panose="020B0503020203020204" pitchFamily="34" charset="-78"/>
                <a:ea typeface="Montserrat" pitchFamily="34" charset="-122"/>
                <a:cs typeface="Avenir Regular" panose="020B0503020203020204" pitchFamily="34" charset="-78"/>
              </a:rPr>
              <a:t>millones</a:t>
            </a:r>
            <a:endParaRPr lang="en-US" sz="1700" dirty="0">
              <a:latin typeface="Avenir Regular" panose="020B0503020203020204" pitchFamily="34" charset="-78"/>
              <a:cs typeface="Avenir Regular" panose="020B0503020203020204" pitchFamily="34" charset="-78"/>
            </a:endParaRPr>
          </a:p>
        </p:txBody>
      </p:sp>
      <p:pic>
        <p:nvPicPr>
          <p:cNvPr id="36" name="Imagen 35">
            <a:extLst>
              <a:ext uri="{FF2B5EF4-FFF2-40B4-BE49-F238E27FC236}">
                <a16:creationId xmlns:a16="http://schemas.microsoft.com/office/drawing/2014/main" id="{98D7F764-D3AD-FC56-A816-77518E59F6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91415" y="2842670"/>
            <a:ext cx="959041" cy="549269"/>
          </a:xfrm>
          <a:prstGeom prst="rect">
            <a:avLst/>
          </a:prstGeom>
        </p:spPr>
      </p:pic>
      <p:pic>
        <p:nvPicPr>
          <p:cNvPr id="38" name="Imagen 37">
            <a:extLst>
              <a:ext uri="{FF2B5EF4-FFF2-40B4-BE49-F238E27FC236}">
                <a16:creationId xmlns:a16="http://schemas.microsoft.com/office/drawing/2014/main" id="{6D586D5B-FA43-6DC3-FE57-BBB3BB93EF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92130" y="2858555"/>
            <a:ext cx="1079482" cy="568415"/>
          </a:xfrm>
          <a:prstGeom prst="rect">
            <a:avLst/>
          </a:prstGeom>
        </p:spPr>
      </p:pic>
      <p:pic>
        <p:nvPicPr>
          <p:cNvPr id="39" name="Imagen 38">
            <a:extLst>
              <a:ext uri="{FF2B5EF4-FFF2-40B4-BE49-F238E27FC236}">
                <a16:creationId xmlns:a16="http://schemas.microsoft.com/office/drawing/2014/main" id="{03444452-8F11-7682-9A46-40B6C26A4C1E}"/>
              </a:ext>
            </a:extLst>
          </p:cNvPr>
          <p:cNvPicPr>
            <a:picLocks noChangeAspect="1"/>
          </p:cNvPicPr>
          <p:nvPr/>
        </p:nvPicPr>
        <p:blipFill>
          <a:blip r:embed="rId8">
            <a:extLst>
              <a:ext uri="{28A0092B-C50C-407E-A947-70E740481C1C}">
                <a14:useLocalDpi xmlns:a14="http://schemas.microsoft.com/office/drawing/2010/main" val="0"/>
              </a:ext>
            </a:extLst>
          </a:blip>
          <a:srcRect l="3539" t="4650" r="2749" b="3498"/>
          <a:stretch>
            <a:fillRect/>
          </a:stretch>
        </p:blipFill>
        <p:spPr>
          <a:xfrm>
            <a:off x="8405226" y="2858556"/>
            <a:ext cx="1079482" cy="589382"/>
          </a:xfrm>
          <a:prstGeom prst="rect">
            <a:avLst/>
          </a:prstGeom>
        </p:spPr>
      </p:pic>
      <p:pic>
        <p:nvPicPr>
          <p:cNvPr id="40" name="Gráfico 39">
            <a:extLst>
              <a:ext uri="{FF2B5EF4-FFF2-40B4-BE49-F238E27FC236}">
                <a16:creationId xmlns:a16="http://schemas.microsoft.com/office/drawing/2014/main" id="{172BC5D9-473C-2774-7AE7-4F62E1914F94}"/>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0278838" y="2858555"/>
            <a:ext cx="884073" cy="589382"/>
          </a:xfrm>
          <a:prstGeom prst="rect">
            <a:avLst/>
          </a:prstGeom>
        </p:spPr>
      </p:pic>
    </p:spTree>
    <p:extLst>
      <p:ext uri="{BB962C8B-B14F-4D97-AF65-F5344CB8AC3E}">
        <p14:creationId xmlns:p14="http://schemas.microsoft.com/office/powerpoint/2010/main" val="109483886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TotalTime>
  <Words>1162</Words>
  <Application>Microsoft Macintosh PowerPoint</Application>
  <PresentationFormat>Panorámica</PresentationFormat>
  <Paragraphs>115</Paragraphs>
  <Slides>13</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13</vt:i4>
      </vt:variant>
    </vt:vector>
  </HeadingPairs>
  <TitlesOfParts>
    <vt:vector size="20" baseType="lpstr">
      <vt:lpstr>Arial</vt:lpstr>
      <vt:lpstr>Avenir Black</vt:lpstr>
      <vt:lpstr>Avenir Heavy</vt:lpstr>
      <vt:lpstr>Avenir Regular</vt:lpstr>
      <vt:lpstr>Calibri</vt:lpstr>
      <vt:lpstr>Calibri Light</vt:lpstr>
      <vt:lpstr>Tema de Office</vt:lpstr>
      <vt:lpstr>Presentación Asamblea ALIFAR</vt:lpstr>
      <vt:lpstr>¿Quiénes somos?</vt:lpstr>
      <vt:lpstr>Laboratorios y Plantas Industriales</vt:lpstr>
      <vt:lpstr>Mercado Farmacéutico y Compras Públicas</vt:lpstr>
      <vt:lpstr>Impacto de Impuestos en Medicamentos</vt:lpstr>
      <vt:lpstr>Exportaciones de Productos Farmacéuticos</vt:lpstr>
      <vt:lpstr>Principales Destinos de Exportación 2024</vt:lpstr>
      <vt:lpstr>Presentación de PowerPoint</vt:lpstr>
      <vt:lpstr>Principales Orígenes de Importación 2024</vt:lpstr>
      <vt:lpstr>Marco Regulatorio Farmacéutico</vt:lpstr>
      <vt:lpstr>Novedades Regulatorias 2024-2025</vt:lpstr>
      <vt:lpstr>Presentación de PowerPoint</vt:lpstr>
      <vt:lpstr>¡Gracias!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Diseño Space</dc:creator>
  <cp:lastModifiedBy>Carmen Perez</cp:lastModifiedBy>
  <cp:revision>20</cp:revision>
  <dcterms:created xsi:type="dcterms:W3CDTF">2026-06-01T21:35:21Z</dcterms:created>
  <dcterms:modified xsi:type="dcterms:W3CDTF">2026-06-02T13:42:54Z</dcterms:modified>
</cp:coreProperties>
</file>