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714"/>
  </p:normalViewPr>
  <p:slideViewPr>
    <p:cSldViewPr snapToGrid="0" snapToObjects="1">
      <p:cViewPr varScale="1">
        <p:scale>
          <a:sx n="151" d="100"/>
          <a:sy n="151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2D7B-7EF7-8642-9935-42D64BED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05907-0ACA-4147-AB51-0C7FCEB7D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5343C-36DC-B04A-B1C5-E8BC27425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F3D6B-1E59-0345-881E-2C14C479E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E210C-DC16-DC40-BEFF-D466524E5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1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914E4-08A7-6F49-85EA-0B011AE6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33A72-E4AD-DA4F-9145-400BB88DA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4F221-2FB4-6B4A-8DC0-DE823DE7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6D70F-557E-DB47-A3D9-C4FB862A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081FD-06D1-1E45-94BF-605928A7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FADCE-1F62-784A-8AEB-D40646A9C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5BD6A-EA5E-2C4F-82EE-282F9546E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9CFB0-4A9D-9043-901B-5B1F0DDE9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9BFE1-38FB-DF4F-A640-A49D48DD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6516B-6EB7-1C41-9902-A3E4A390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D0493-E2C9-244F-867A-CE494828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858C8-1F95-5441-829A-DF8C1E189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33442-D12A-314E-94D2-2B70E075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D55B1-2BCD-6345-BC7B-F5EA4C00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65D78-7CF5-F341-8768-DFE9520E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1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F27A-79C1-3243-A7A5-1511BC3C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A791E-CE64-004C-A176-4624EB1B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4D2A-E923-C14F-A27D-4C4A0CC0E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C87E5-9534-B846-9D24-EB93527B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9D42-FC19-F04D-A830-43C476343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46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05F5F-903A-8F44-A58C-A6D0E1BE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9E510-79A4-6748-9C89-DFEBF28A6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755025-AB84-EC44-BED2-C8571A538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2707B-BA5C-0A4F-9E94-1755CE5AC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283AF0-8F1E-3D49-B9B2-7201ED0A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74291-B02F-554C-993F-772E1BB2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6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1AA6-6329-6941-A556-29CC6B726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4499C-3075-5E4A-A9DE-1DCE7C2D4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CC9B9-F295-EA42-B23C-258BFA353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FE25E4-918C-264B-A829-B1C7AD77B1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604DE-3EF9-A646-BC2B-8A989A7CB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8C04C-8C4B-EE45-918B-F92A672B1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0725D-7A9D-1E4A-8910-8C1BDD63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034A2-07AB-A340-A86F-26F822DC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3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5EFA5-A545-4343-BBC4-C5CF38EB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DA120-CBC3-EE42-86F2-20A8F860C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36ED-6F20-2E4C-AB00-D852005C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2A46F2-1EF0-0442-AE59-4134250D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76850E-0D9F-064B-A915-44FB66A4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78164-EC24-CD42-B7D9-B78835F5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6EFAE-9350-2C4C-9E8E-B470B492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49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430A-D6A4-6541-A652-F4EF239E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91B35-90A9-5B47-8E96-E3AD4E0F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52CB1-A720-6948-A418-134FFB1AC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7411-A297-F545-A828-5D918F72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879FF-6D60-BA4F-9C19-6C42FBB8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88BBB-883C-F141-ADE7-83F86070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5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E2540-A49E-1E43-9821-2D7C5286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E92E0C-5497-F14B-8E4B-253183BB0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5A94A-20DC-9B46-A1DF-5166A03B1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468A3-F05F-F94D-8F59-0F4202E38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681C2-6DC3-224C-8190-7E0DD1565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71DAD-1F67-A245-83A5-174222CC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0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A7EA05-859B-1545-A797-6131DCF5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B37E4-188D-F14A-B93B-56900A038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8A301-974C-4F47-96B3-010974C32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C8A7-89A5-8F4C-B7F7-784003854C01}" type="datetimeFigureOut">
              <a:rPr lang="en-US" smtClean="0"/>
              <a:t>6/1/26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4860B-AFDA-D847-A901-6FF9CEE09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C30C-04B1-DF49-B7B6-D2D585426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B8977-16F2-C34F-96E0-9E0278BE9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5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54CD9-930B-454D-88D5-FF6738DA6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6FE60-3AEE-1E48-840A-51CDC6119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6FD8CD-5790-E54E-AFF2-55E33AE27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2685B-FFBA-5D46-9236-C940A185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C2FA8-662A-6A45-85AB-AA971BF4F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3069A-D3AC-E044-9560-1B5D818C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1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7C7D3-9BF5-664F-B7BD-4B41603CB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27471-54BE-624D-B929-A2EFDAB2A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974EB-53E4-B547-9BD1-AF323CB35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0B22C8-C6DB-7348-8CE3-F9DDF408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D44EB4-65B5-1A43-AD7D-F7C045E2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3F835-B323-5940-9F31-457D5A92F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4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830FC-4BBD-F14B-AEFC-8C4886EBB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C7851-D4AD-AA49-96A5-B189182BE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B76A1-6697-E84B-AB61-CA0174890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2026-06-01T02:27:13Z</dcterms:created>
  <dcterms:modified xsi:type="dcterms:W3CDTF">2026-06-02T02:08:00Z</dcterms:modified>
</cp:coreProperties>
</file>